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4"/>
  </p:sldMasterIdLst>
  <p:notesMasterIdLst>
    <p:notesMasterId r:id="rId51"/>
  </p:notesMasterIdLst>
  <p:handoutMasterIdLst>
    <p:handoutMasterId r:id="rId52"/>
  </p:handoutMasterIdLst>
  <p:sldIdLst>
    <p:sldId id="378" r:id="rId5"/>
    <p:sldId id="412" r:id="rId6"/>
    <p:sldId id="474" r:id="rId7"/>
    <p:sldId id="452" r:id="rId8"/>
    <p:sldId id="392" r:id="rId9"/>
    <p:sldId id="395" r:id="rId10"/>
    <p:sldId id="456" r:id="rId11"/>
    <p:sldId id="393" r:id="rId12"/>
    <p:sldId id="457" r:id="rId13"/>
    <p:sldId id="463" r:id="rId14"/>
    <p:sldId id="468" r:id="rId15"/>
    <p:sldId id="484" r:id="rId16"/>
    <p:sldId id="477" r:id="rId17"/>
    <p:sldId id="402" r:id="rId18"/>
    <p:sldId id="466" r:id="rId19"/>
    <p:sldId id="493" r:id="rId20"/>
    <p:sldId id="405" r:id="rId21"/>
    <p:sldId id="406" r:id="rId22"/>
    <p:sldId id="407" r:id="rId23"/>
    <p:sldId id="485" r:id="rId24"/>
    <p:sldId id="400" r:id="rId25"/>
    <p:sldId id="473" r:id="rId26"/>
    <p:sldId id="401" r:id="rId27"/>
    <p:sldId id="467" r:id="rId28"/>
    <p:sldId id="486" r:id="rId29"/>
    <p:sldId id="411" r:id="rId30"/>
    <p:sldId id="491" r:id="rId31"/>
    <p:sldId id="490" r:id="rId32"/>
    <p:sldId id="487" r:id="rId33"/>
    <p:sldId id="498" r:id="rId34"/>
    <p:sldId id="488" r:id="rId35"/>
    <p:sldId id="479" r:id="rId36"/>
    <p:sldId id="496" r:id="rId37"/>
    <p:sldId id="464" r:id="rId38"/>
    <p:sldId id="489" r:id="rId39"/>
    <p:sldId id="492" r:id="rId40"/>
    <p:sldId id="408" r:id="rId41"/>
    <p:sldId id="409" r:id="rId42"/>
    <p:sldId id="410" r:id="rId43"/>
    <p:sldId id="396" r:id="rId44"/>
    <p:sldId id="397" r:id="rId45"/>
    <p:sldId id="398" r:id="rId46"/>
    <p:sldId id="475" r:id="rId47"/>
    <p:sldId id="476" r:id="rId48"/>
    <p:sldId id="403" r:id="rId49"/>
    <p:sldId id="465" r:id="rId50"/>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lance" id="{705054ED-DB56-FA4C-BB16-D35BDEFFF4C1}">
          <p14:sldIdLst>
            <p14:sldId id="378"/>
            <p14:sldId id="412"/>
            <p14:sldId id="474"/>
            <p14:sldId id="452"/>
            <p14:sldId id="392"/>
            <p14:sldId id="395"/>
            <p14:sldId id="456"/>
            <p14:sldId id="393"/>
            <p14:sldId id="457"/>
            <p14:sldId id="463"/>
            <p14:sldId id="468"/>
            <p14:sldId id="484"/>
            <p14:sldId id="477"/>
            <p14:sldId id="402"/>
            <p14:sldId id="466"/>
            <p14:sldId id="493"/>
            <p14:sldId id="405"/>
            <p14:sldId id="406"/>
            <p14:sldId id="407"/>
            <p14:sldId id="485"/>
            <p14:sldId id="400"/>
            <p14:sldId id="473"/>
            <p14:sldId id="401"/>
            <p14:sldId id="467"/>
            <p14:sldId id="486"/>
            <p14:sldId id="411"/>
            <p14:sldId id="491"/>
            <p14:sldId id="490"/>
            <p14:sldId id="487"/>
            <p14:sldId id="498"/>
            <p14:sldId id="488"/>
            <p14:sldId id="479"/>
            <p14:sldId id="496"/>
            <p14:sldId id="464"/>
            <p14:sldId id="489"/>
            <p14:sldId id="492"/>
            <p14:sldId id="408"/>
            <p14:sldId id="409"/>
            <p14:sldId id="410"/>
            <p14:sldId id="396"/>
            <p14:sldId id="397"/>
            <p14:sldId id="398"/>
            <p14:sldId id="475"/>
            <p14:sldId id="476"/>
            <p14:sldId id="403"/>
            <p14:sldId id="465"/>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E1E7D5"/>
    <a:srgbClr val="F9C3C3"/>
    <a:srgbClr val="DF6752"/>
    <a:srgbClr val="9DBB1D"/>
    <a:srgbClr val="5E96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llemlayout 2 - Marker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244" autoAdjust="0"/>
    <p:restoredTop sz="93651" autoAdjust="0"/>
  </p:normalViewPr>
  <p:slideViewPr>
    <p:cSldViewPr snapToGrid="0" snapToObjects="1">
      <p:cViewPr varScale="1">
        <p:scale>
          <a:sx n="114" d="100"/>
          <a:sy n="114" d="100"/>
        </p:scale>
        <p:origin x="126" y="384"/>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96" d="100"/>
          <a:sy n="96" d="100"/>
        </p:scale>
        <p:origin x="3642"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6/11/relationships/changesInfo" Target="changesInfos/changesInfo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Siemienski Andersen" userId="3e5b9027-db81-4bdb-8ff3-173865797b46" providerId="ADAL" clId="{4ADC83F6-70F3-3346-9E22-F8FF7F6FAB19}"/>
    <pc:docChg chg="modSld">
      <pc:chgData name="Martin Siemienski Andersen" userId="3e5b9027-db81-4bdb-8ff3-173865797b46" providerId="ADAL" clId="{4ADC83F6-70F3-3346-9E22-F8FF7F6FAB19}" dt="2023-10-23T09:25:26.297" v="0" actId="20577"/>
      <pc:docMkLst>
        <pc:docMk/>
      </pc:docMkLst>
      <pc:sldChg chg="modSp mod">
        <pc:chgData name="Martin Siemienski Andersen" userId="3e5b9027-db81-4bdb-8ff3-173865797b46" providerId="ADAL" clId="{4ADC83F6-70F3-3346-9E22-F8FF7F6FAB19}" dt="2023-10-23T09:25:26.297" v="0" actId="20577"/>
        <pc:sldMkLst>
          <pc:docMk/>
          <pc:sldMk cId="532016651" sldId="402"/>
        </pc:sldMkLst>
        <pc:spChg chg="mod">
          <ac:chgData name="Martin Siemienski Andersen" userId="3e5b9027-db81-4bdb-8ff3-173865797b46" providerId="ADAL" clId="{4ADC83F6-70F3-3346-9E22-F8FF7F6FAB19}" dt="2023-10-23T09:25:26.297" v="0" actId="20577"/>
          <ac:spMkLst>
            <pc:docMk/>
            <pc:sldMk cId="532016651" sldId="402"/>
            <ac:spMk id="3" creationId="{B2956BCE-871C-4554-B8B1-952D70E7A7C4}"/>
          </ac:spMkLst>
        </pc:spChg>
      </pc:sldChg>
    </pc:docChg>
  </pc:docChgLst>
  <pc:docChgLst>
    <pc:chgData name="Martin Siemienski Andersen" userId="3e5b9027-db81-4bdb-8ff3-173865797b46" providerId="ADAL" clId="{A65B0AB1-8399-4301-8148-F5F16F1BDDCC}"/>
    <pc:docChg chg="undo custSel addSld delSld modSld modSection">
      <pc:chgData name="Martin Siemienski Andersen" userId="3e5b9027-db81-4bdb-8ff3-173865797b46" providerId="ADAL" clId="{A65B0AB1-8399-4301-8148-F5F16F1BDDCC}" dt="2024-07-08T08:30:53.328" v="703" actId="20577"/>
      <pc:docMkLst>
        <pc:docMk/>
      </pc:docMkLst>
      <pc:sldChg chg="modSp mod">
        <pc:chgData name="Martin Siemienski Andersen" userId="3e5b9027-db81-4bdb-8ff3-173865797b46" providerId="ADAL" clId="{A65B0AB1-8399-4301-8148-F5F16F1BDDCC}" dt="2024-07-08T08:10:54.131" v="180" actId="20577"/>
        <pc:sldMkLst>
          <pc:docMk/>
          <pc:sldMk cId="3417722849" sldId="393"/>
        </pc:sldMkLst>
        <pc:spChg chg="mod">
          <ac:chgData name="Martin Siemienski Andersen" userId="3e5b9027-db81-4bdb-8ff3-173865797b46" providerId="ADAL" clId="{A65B0AB1-8399-4301-8148-F5F16F1BDDCC}" dt="2024-07-08T08:10:54.131" v="180" actId="20577"/>
          <ac:spMkLst>
            <pc:docMk/>
            <pc:sldMk cId="3417722849" sldId="393"/>
            <ac:spMk id="10" creationId="{4513E7FF-7AD6-41AB-B533-BEFA08CDEB1D}"/>
          </ac:spMkLst>
        </pc:spChg>
        <pc:picChg chg="mod">
          <ac:chgData name="Martin Siemienski Andersen" userId="3e5b9027-db81-4bdb-8ff3-173865797b46" providerId="ADAL" clId="{A65B0AB1-8399-4301-8148-F5F16F1BDDCC}" dt="2024-07-08T08:09:39.919" v="57" actId="1076"/>
          <ac:picMkLst>
            <pc:docMk/>
            <pc:sldMk cId="3417722849" sldId="393"/>
            <ac:picMk id="12" creationId="{F008E200-BCE3-4895-A3F6-2FA3899BA4A2}"/>
          </ac:picMkLst>
        </pc:picChg>
      </pc:sldChg>
      <pc:sldChg chg="modSp mod">
        <pc:chgData name="Martin Siemienski Andersen" userId="3e5b9027-db81-4bdb-8ff3-173865797b46" providerId="ADAL" clId="{A65B0AB1-8399-4301-8148-F5F16F1BDDCC}" dt="2024-07-08T08:20:44.310" v="362" actId="6549"/>
        <pc:sldMkLst>
          <pc:docMk/>
          <pc:sldMk cId="1863275459" sldId="400"/>
        </pc:sldMkLst>
        <pc:spChg chg="mod">
          <ac:chgData name="Martin Siemienski Andersen" userId="3e5b9027-db81-4bdb-8ff3-173865797b46" providerId="ADAL" clId="{A65B0AB1-8399-4301-8148-F5F16F1BDDCC}" dt="2024-07-08T08:20:44.310" v="362" actId="6549"/>
          <ac:spMkLst>
            <pc:docMk/>
            <pc:sldMk cId="1863275459" sldId="400"/>
            <ac:spMk id="4" creationId="{5CB79B94-9720-49AE-94FC-E05A35E01BCA}"/>
          </ac:spMkLst>
        </pc:spChg>
      </pc:sldChg>
      <pc:sldChg chg="addSp modSp mod">
        <pc:chgData name="Martin Siemienski Andersen" userId="3e5b9027-db81-4bdb-8ff3-173865797b46" providerId="ADAL" clId="{A65B0AB1-8399-4301-8148-F5F16F1BDDCC}" dt="2024-07-08T08:25:06.180" v="578" actId="20577"/>
        <pc:sldMkLst>
          <pc:docMk/>
          <pc:sldMk cId="3128626905" sldId="401"/>
        </pc:sldMkLst>
        <pc:spChg chg="mod">
          <ac:chgData name="Martin Siemienski Andersen" userId="3e5b9027-db81-4bdb-8ff3-173865797b46" providerId="ADAL" clId="{A65B0AB1-8399-4301-8148-F5F16F1BDDCC}" dt="2024-07-08T08:25:06.180" v="578" actId="20577"/>
          <ac:spMkLst>
            <pc:docMk/>
            <pc:sldMk cId="3128626905" sldId="401"/>
            <ac:spMk id="7" creationId="{54EE23DC-3671-A065-7A92-8A3AF4C11A3A}"/>
          </ac:spMkLst>
        </pc:spChg>
        <pc:picChg chg="add mod">
          <ac:chgData name="Martin Siemienski Andersen" userId="3e5b9027-db81-4bdb-8ff3-173865797b46" providerId="ADAL" clId="{A65B0AB1-8399-4301-8148-F5F16F1BDDCC}" dt="2024-07-08T08:24:38.460" v="564" actId="1076"/>
          <ac:picMkLst>
            <pc:docMk/>
            <pc:sldMk cId="3128626905" sldId="401"/>
            <ac:picMk id="5" creationId="{AAB318D0-B28B-BDAD-F0CD-0954B23C8EC9}"/>
          </ac:picMkLst>
        </pc:picChg>
      </pc:sldChg>
      <pc:sldChg chg="modSp mod">
        <pc:chgData name="Martin Siemienski Andersen" userId="3e5b9027-db81-4bdb-8ff3-173865797b46" providerId="ADAL" clId="{A65B0AB1-8399-4301-8148-F5F16F1BDDCC}" dt="2024-07-08T08:19:21.837" v="342" actId="1076"/>
        <pc:sldMkLst>
          <pc:docMk/>
          <pc:sldMk cId="4134463651" sldId="407"/>
        </pc:sldMkLst>
        <pc:spChg chg="mod">
          <ac:chgData name="Martin Siemienski Andersen" userId="3e5b9027-db81-4bdb-8ff3-173865797b46" providerId="ADAL" clId="{A65B0AB1-8399-4301-8148-F5F16F1BDDCC}" dt="2024-07-08T08:18:54.165" v="339" actId="115"/>
          <ac:spMkLst>
            <pc:docMk/>
            <pc:sldMk cId="4134463651" sldId="407"/>
            <ac:spMk id="4" creationId="{31ADA4EA-5BC3-4E5E-887F-C8E29C085CD1}"/>
          </ac:spMkLst>
        </pc:spChg>
        <pc:spChg chg="mod">
          <ac:chgData name="Martin Siemienski Andersen" userId="3e5b9027-db81-4bdb-8ff3-173865797b46" providerId="ADAL" clId="{A65B0AB1-8399-4301-8148-F5F16F1BDDCC}" dt="2024-07-08T08:19:21.837" v="342" actId="1076"/>
          <ac:spMkLst>
            <pc:docMk/>
            <pc:sldMk cId="4134463651" sldId="407"/>
            <ac:spMk id="15" creationId="{58A448D4-25A5-4A37-8AAF-913D0A8832D0}"/>
          </ac:spMkLst>
        </pc:spChg>
      </pc:sldChg>
      <pc:sldChg chg="modSp mod">
        <pc:chgData name="Martin Siemienski Andersen" userId="3e5b9027-db81-4bdb-8ff3-173865797b46" providerId="ADAL" clId="{A65B0AB1-8399-4301-8148-F5F16F1BDDCC}" dt="2024-07-08T08:25:58.793" v="588" actId="20577"/>
        <pc:sldMkLst>
          <pc:docMk/>
          <pc:sldMk cId="3315296373" sldId="411"/>
        </pc:sldMkLst>
        <pc:spChg chg="mod">
          <ac:chgData name="Martin Siemienski Andersen" userId="3e5b9027-db81-4bdb-8ff3-173865797b46" providerId="ADAL" clId="{A65B0AB1-8399-4301-8148-F5F16F1BDDCC}" dt="2024-07-08T08:25:58.793" v="588" actId="20577"/>
          <ac:spMkLst>
            <pc:docMk/>
            <pc:sldMk cId="3315296373" sldId="411"/>
            <ac:spMk id="4" creationId="{33EE9E86-E611-4318-B255-AA4604B2AE5D}"/>
          </ac:spMkLst>
        </pc:spChg>
      </pc:sldChg>
      <pc:sldChg chg="delSp modSp mod">
        <pc:chgData name="Martin Siemienski Andersen" userId="3e5b9027-db81-4bdb-8ff3-173865797b46" providerId="ADAL" clId="{A65B0AB1-8399-4301-8148-F5F16F1BDDCC}" dt="2024-07-08T08:08:27.504" v="50" actId="478"/>
        <pc:sldMkLst>
          <pc:docMk/>
          <pc:sldMk cId="2231736065" sldId="456"/>
        </pc:sldMkLst>
        <pc:spChg chg="del">
          <ac:chgData name="Martin Siemienski Andersen" userId="3e5b9027-db81-4bdb-8ff3-173865797b46" providerId="ADAL" clId="{A65B0AB1-8399-4301-8148-F5F16F1BDDCC}" dt="2024-07-08T08:08:27.504" v="50" actId="478"/>
          <ac:spMkLst>
            <pc:docMk/>
            <pc:sldMk cId="2231736065" sldId="456"/>
            <ac:spMk id="5" creationId="{88EA2439-E815-8651-9C42-DDD2139E4954}"/>
          </ac:spMkLst>
        </pc:spChg>
        <pc:spChg chg="mod">
          <ac:chgData name="Martin Siemienski Andersen" userId="3e5b9027-db81-4bdb-8ff3-173865797b46" providerId="ADAL" clId="{A65B0AB1-8399-4301-8148-F5F16F1BDDCC}" dt="2024-07-08T08:08:19.380" v="49" actId="115"/>
          <ac:spMkLst>
            <pc:docMk/>
            <pc:sldMk cId="2231736065" sldId="456"/>
            <ac:spMk id="9" creationId="{D7F66A11-4D30-E5D5-A367-354FE2160F95}"/>
          </ac:spMkLst>
        </pc:spChg>
      </pc:sldChg>
      <pc:sldChg chg="modSp mod">
        <pc:chgData name="Martin Siemienski Andersen" userId="3e5b9027-db81-4bdb-8ff3-173865797b46" providerId="ADAL" clId="{A65B0AB1-8399-4301-8148-F5F16F1BDDCC}" dt="2024-07-08T08:13:19.201" v="233" actId="6549"/>
        <pc:sldMkLst>
          <pc:docMk/>
          <pc:sldMk cId="1783744845" sldId="463"/>
        </pc:sldMkLst>
        <pc:spChg chg="mod">
          <ac:chgData name="Martin Siemienski Andersen" userId="3e5b9027-db81-4bdb-8ff3-173865797b46" providerId="ADAL" clId="{A65B0AB1-8399-4301-8148-F5F16F1BDDCC}" dt="2024-07-08T08:13:19.201" v="233" actId="6549"/>
          <ac:spMkLst>
            <pc:docMk/>
            <pc:sldMk cId="1783744845" sldId="463"/>
            <ac:spMk id="4" creationId="{F6729CDB-7796-54AC-C8D2-0200E1B24AEC}"/>
          </ac:spMkLst>
        </pc:spChg>
      </pc:sldChg>
      <pc:sldChg chg="modSp mod">
        <pc:chgData name="Martin Siemienski Andersen" userId="3e5b9027-db81-4bdb-8ff3-173865797b46" providerId="ADAL" clId="{A65B0AB1-8399-4301-8148-F5F16F1BDDCC}" dt="2024-07-08T08:29:31.982" v="653" actId="20577"/>
        <pc:sldMkLst>
          <pc:docMk/>
          <pc:sldMk cId="2973186146" sldId="464"/>
        </pc:sldMkLst>
        <pc:spChg chg="mod">
          <ac:chgData name="Martin Siemienski Andersen" userId="3e5b9027-db81-4bdb-8ff3-173865797b46" providerId="ADAL" clId="{A65B0AB1-8399-4301-8148-F5F16F1BDDCC}" dt="2024-07-08T08:29:31.982" v="653" actId="20577"/>
          <ac:spMkLst>
            <pc:docMk/>
            <pc:sldMk cId="2973186146" sldId="464"/>
            <ac:spMk id="4" creationId="{16C40AC8-92BC-EADB-4D9F-F3D0E46DC0D4}"/>
          </ac:spMkLst>
        </pc:spChg>
      </pc:sldChg>
      <pc:sldChg chg="modSp mod">
        <pc:chgData name="Martin Siemienski Andersen" userId="3e5b9027-db81-4bdb-8ff3-173865797b46" providerId="ADAL" clId="{A65B0AB1-8399-4301-8148-F5F16F1BDDCC}" dt="2024-07-08T08:17:35.289" v="283" actId="6549"/>
        <pc:sldMkLst>
          <pc:docMk/>
          <pc:sldMk cId="3662016152" sldId="466"/>
        </pc:sldMkLst>
        <pc:spChg chg="mod">
          <ac:chgData name="Martin Siemienski Andersen" userId="3e5b9027-db81-4bdb-8ff3-173865797b46" providerId="ADAL" clId="{A65B0AB1-8399-4301-8148-F5F16F1BDDCC}" dt="2024-07-08T08:17:35.289" v="283" actId="6549"/>
          <ac:spMkLst>
            <pc:docMk/>
            <pc:sldMk cId="3662016152" sldId="466"/>
            <ac:spMk id="5" creationId="{8298025D-B850-4D0E-9A64-A0C16F9B265B}"/>
          </ac:spMkLst>
        </pc:spChg>
      </pc:sldChg>
      <pc:sldChg chg="modSp mod">
        <pc:chgData name="Martin Siemienski Andersen" userId="3e5b9027-db81-4bdb-8ff3-173865797b46" providerId="ADAL" clId="{A65B0AB1-8399-4301-8148-F5F16F1BDDCC}" dt="2024-07-08T08:14:31.925" v="265" actId="20577"/>
        <pc:sldMkLst>
          <pc:docMk/>
          <pc:sldMk cId="2502620546" sldId="468"/>
        </pc:sldMkLst>
        <pc:spChg chg="mod">
          <ac:chgData name="Martin Siemienski Andersen" userId="3e5b9027-db81-4bdb-8ff3-173865797b46" providerId="ADAL" clId="{A65B0AB1-8399-4301-8148-F5F16F1BDDCC}" dt="2024-07-08T08:13:41.186" v="235" actId="20577"/>
          <ac:spMkLst>
            <pc:docMk/>
            <pc:sldMk cId="2502620546" sldId="468"/>
            <ac:spMk id="4" creationId="{F6729CDB-7796-54AC-C8D2-0200E1B24AEC}"/>
          </ac:spMkLst>
        </pc:spChg>
        <pc:spChg chg="mod">
          <ac:chgData name="Martin Siemienski Andersen" userId="3e5b9027-db81-4bdb-8ff3-173865797b46" providerId="ADAL" clId="{A65B0AB1-8399-4301-8148-F5F16F1BDDCC}" dt="2024-07-08T08:14:31.925" v="265" actId="20577"/>
          <ac:spMkLst>
            <pc:docMk/>
            <pc:sldMk cId="2502620546" sldId="468"/>
            <ac:spMk id="6" creationId="{B3AAF1DE-4B91-4177-6E15-14D5021FFC3C}"/>
          </ac:spMkLst>
        </pc:spChg>
      </pc:sldChg>
      <pc:sldChg chg="addSp delSp modSp del mod">
        <pc:chgData name="Martin Siemienski Andersen" userId="3e5b9027-db81-4bdb-8ff3-173865797b46" providerId="ADAL" clId="{A65B0AB1-8399-4301-8148-F5F16F1BDDCC}" dt="2024-07-08T08:09:25.996" v="55" actId="47"/>
        <pc:sldMkLst>
          <pc:docMk/>
          <pc:sldMk cId="2709229726" sldId="471"/>
        </pc:sldMkLst>
        <pc:spChg chg="mod">
          <ac:chgData name="Martin Siemienski Andersen" userId="3e5b9027-db81-4bdb-8ff3-173865797b46" providerId="ADAL" clId="{A65B0AB1-8399-4301-8148-F5F16F1BDDCC}" dt="2024-07-08T08:09:08.554" v="54" actId="20577"/>
          <ac:spMkLst>
            <pc:docMk/>
            <pc:sldMk cId="2709229726" sldId="471"/>
            <ac:spMk id="4" creationId="{2FE866F4-9F04-86D4-ACC4-57A42C9BBB6A}"/>
          </ac:spMkLst>
        </pc:spChg>
        <pc:spChg chg="add del mod">
          <ac:chgData name="Martin Siemienski Andersen" userId="3e5b9027-db81-4bdb-8ff3-173865797b46" providerId="ADAL" clId="{A65B0AB1-8399-4301-8148-F5F16F1BDDCC}" dt="2024-07-08T08:08:57.963" v="52" actId="478"/>
          <ac:spMkLst>
            <pc:docMk/>
            <pc:sldMk cId="2709229726" sldId="471"/>
            <ac:spMk id="5" creationId="{E2B56703-35F2-C534-F929-6A6E1362352F}"/>
          </ac:spMkLst>
        </pc:spChg>
        <pc:spChg chg="del">
          <ac:chgData name="Martin Siemienski Andersen" userId="3e5b9027-db81-4bdb-8ff3-173865797b46" providerId="ADAL" clId="{A65B0AB1-8399-4301-8148-F5F16F1BDDCC}" dt="2024-07-08T08:08:55.732" v="51" actId="478"/>
          <ac:spMkLst>
            <pc:docMk/>
            <pc:sldMk cId="2709229726" sldId="471"/>
            <ac:spMk id="8" creationId="{555F6ED6-6E7D-8602-6165-C6221E5A7C2C}"/>
          </ac:spMkLst>
        </pc:spChg>
      </pc:sldChg>
      <pc:sldChg chg="modSp mod">
        <pc:chgData name="Martin Siemienski Andersen" userId="3e5b9027-db81-4bdb-8ff3-173865797b46" providerId="ADAL" clId="{A65B0AB1-8399-4301-8148-F5F16F1BDDCC}" dt="2024-07-08T08:30:45.332" v="683" actId="6549"/>
        <pc:sldMkLst>
          <pc:docMk/>
          <pc:sldMk cId="3969491273" sldId="489"/>
        </pc:sldMkLst>
        <pc:spChg chg="mod">
          <ac:chgData name="Martin Siemienski Andersen" userId="3e5b9027-db81-4bdb-8ff3-173865797b46" providerId="ADAL" clId="{A65B0AB1-8399-4301-8148-F5F16F1BDDCC}" dt="2024-07-08T08:30:45.332" v="683" actId="6549"/>
          <ac:spMkLst>
            <pc:docMk/>
            <pc:sldMk cId="3969491273" sldId="489"/>
            <ac:spMk id="4" creationId="{16C40AC8-92BC-EADB-4D9F-F3D0E46DC0D4}"/>
          </ac:spMkLst>
        </pc:spChg>
      </pc:sldChg>
      <pc:sldChg chg="modSp mod">
        <pc:chgData name="Martin Siemienski Andersen" userId="3e5b9027-db81-4bdb-8ff3-173865797b46" providerId="ADAL" clId="{A65B0AB1-8399-4301-8148-F5F16F1BDDCC}" dt="2024-07-08T08:26:48.285" v="613" actId="6549"/>
        <pc:sldMkLst>
          <pc:docMk/>
          <pc:sldMk cId="249394238" sldId="490"/>
        </pc:sldMkLst>
        <pc:spChg chg="mod">
          <ac:chgData name="Martin Siemienski Andersen" userId="3e5b9027-db81-4bdb-8ff3-173865797b46" providerId="ADAL" clId="{A65B0AB1-8399-4301-8148-F5F16F1BDDCC}" dt="2024-07-08T08:26:48.285" v="613" actId="6549"/>
          <ac:spMkLst>
            <pc:docMk/>
            <pc:sldMk cId="249394238" sldId="490"/>
            <ac:spMk id="4" creationId="{2123031A-B3BD-45FF-CD74-E5F916708264}"/>
          </ac:spMkLst>
        </pc:spChg>
      </pc:sldChg>
      <pc:sldChg chg="modSp mod">
        <pc:chgData name="Martin Siemienski Andersen" userId="3e5b9027-db81-4bdb-8ff3-173865797b46" providerId="ADAL" clId="{A65B0AB1-8399-4301-8148-F5F16F1BDDCC}" dt="2024-07-08T08:30:53.328" v="703" actId="20577"/>
        <pc:sldMkLst>
          <pc:docMk/>
          <pc:sldMk cId="3859974388" sldId="492"/>
        </pc:sldMkLst>
        <pc:spChg chg="mod">
          <ac:chgData name="Martin Siemienski Andersen" userId="3e5b9027-db81-4bdb-8ff3-173865797b46" providerId="ADAL" clId="{A65B0AB1-8399-4301-8148-F5F16F1BDDCC}" dt="2024-07-08T08:30:53.328" v="703" actId="20577"/>
          <ac:spMkLst>
            <pc:docMk/>
            <pc:sldMk cId="3859974388" sldId="492"/>
            <ac:spMk id="4" creationId="{16C40AC8-92BC-EADB-4D9F-F3D0E46DC0D4}"/>
          </ac:spMkLst>
        </pc:spChg>
      </pc:sldChg>
      <pc:sldChg chg="modSp add mod setBg">
        <pc:chgData name="Martin Siemienski Andersen" userId="3e5b9027-db81-4bdb-8ff3-173865797b46" providerId="ADAL" clId="{A65B0AB1-8399-4301-8148-F5F16F1BDDCC}" dt="2024-07-08T08:17:05.684" v="281" actId="20577"/>
        <pc:sldMkLst>
          <pc:docMk/>
          <pc:sldMk cId="3850754048" sldId="493"/>
        </pc:sldMkLst>
        <pc:spChg chg="mod">
          <ac:chgData name="Martin Siemienski Andersen" userId="3e5b9027-db81-4bdb-8ff3-173865797b46" providerId="ADAL" clId="{A65B0AB1-8399-4301-8148-F5F16F1BDDCC}" dt="2024-07-08T08:17:05.684" v="281" actId="20577"/>
          <ac:spMkLst>
            <pc:docMk/>
            <pc:sldMk cId="3850754048" sldId="493"/>
            <ac:spMk id="5" creationId="{8298025D-B850-4D0E-9A64-A0C16F9B265B}"/>
          </ac:spMkLst>
        </pc:spChg>
      </pc:sldChg>
    </pc:docChg>
  </pc:docChgLst>
  <pc:docChgLst>
    <pc:chgData name="John Hansen" userId="4cb6df52-f46b-4a86-9a6e-3c7ce04f8df2" providerId="ADAL" clId="{05D1F6BE-D1EC-4A98-BE92-0548E5107F83}"/>
    <pc:docChg chg="undo custSel modSld">
      <pc:chgData name="John Hansen" userId="4cb6df52-f46b-4a86-9a6e-3c7ce04f8df2" providerId="ADAL" clId="{05D1F6BE-D1EC-4A98-BE92-0548E5107F83}" dt="2021-10-05T19:29:23.852" v="10" actId="1076"/>
      <pc:docMkLst>
        <pc:docMk/>
      </pc:docMkLst>
      <pc:sldChg chg="modSp mod">
        <pc:chgData name="John Hansen" userId="4cb6df52-f46b-4a86-9a6e-3c7ce04f8df2" providerId="ADAL" clId="{05D1F6BE-D1EC-4A98-BE92-0548E5107F83}" dt="2021-10-05T19:08:36.071" v="2" actId="14100"/>
        <pc:sldMkLst>
          <pc:docMk/>
          <pc:sldMk cId="1984459170" sldId="396"/>
        </pc:sldMkLst>
        <pc:spChg chg="mod">
          <ac:chgData name="John Hansen" userId="4cb6df52-f46b-4a86-9a6e-3c7ce04f8df2" providerId="ADAL" clId="{05D1F6BE-D1EC-4A98-BE92-0548E5107F83}" dt="2021-10-05T19:08:36.071" v="2" actId="14100"/>
          <ac:spMkLst>
            <pc:docMk/>
            <pc:sldMk cId="1984459170" sldId="396"/>
            <ac:spMk id="6" creationId="{07588FC4-8C2C-45BC-8F31-057D921EC879}"/>
          </ac:spMkLst>
        </pc:spChg>
        <pc:spChg chg="mod">
          <ac:chgData name="John Hansen" userId="4cb6df52-f46b-4a86-9a6e-3c7ce04f8df2" providerId="ADAL" clId="{05D1F6BE-D1EC-4A98-BE92-0548E5107F83}" dt="2021-09-28T21:19:01.811" v="0"/>
          <ac:spMkLst>
            <pc:docMk/>
            <pc:sldMk cId="1984459170" sldId="396"/>
            <ac:spMk id="32" creationId="{70EA2FA7-5300-441F-92E3-6BC0DB4FCFE4}"/>
          </ac:spMkLst>
        </pc:spChg>
      </pc:sldChg>
      <pc:sldChg chg="addSp modSp mod modAnim">
        <pc:chgData name="John Hansen" userId="4cb6df52-f46b-4a86-9a6e-3c7ce04f8df2" providerId="ADAL" clId="{05D1F6BE-D1EC-4A98-BE92-0548E5107F83}" dt="2021-10-05T19:29:23.852" v="10" actId="1076"/>
        <pc:sldMkLst>
          <pc:docMk/>
          <pc:sldMk cId="3277127524" sldId="405"/>
        </pc:sldMkLst>
        <pc:spChg chg="add mod">
          <ac:chgData name="John Hansen" userId="4cb6df52-f46b-4a86-9a6e-3c7ce04f8df2" providerId="ADAL" clId="{05D1F6BE-D1EC-4A98-BE92-0548E5107F83}" dt="2021-10-05T19:29:23.852" v="10" actId="1076"/>
          <ac:spMkLst>
            <pc:docMk/>
            <pc:sldMk cId="3277127524" sldId="405"/>
            <ac:spMk id="10" creationId="{8CD0B505-382C-4134-9BEF-D51963DF7936}"/>
          </ac:spMkLst>
        </pc:spChg>
        <pc:picChg chg="add mod">
          <ac:chgData name="John Hansen" userId="4cb6df52-f46b-4a86-9a6e-3c7ce04f8df2" providerId="ADAL" clId="{05D1F6BE-D1EC-4A98-BE92-0548E5107F83}" dt="2021-10-05T19:22:22.423" v="7"/>
          <ac:picMkLst>
            <pc:docMk/>
            <pc:sldMk cId="3277127524" sldId="405"/>
            <ac:picMk id="6" creationId="{2CC89791-5FA0-474C-8295-A7800FF6735A}"/>
          </ac:picMkLst>
        </pc:picChg>
      </pc:sldChg>
    </pc:docChg>
  </pc:docChgLst>
  <pc:docChgLst>
    <pc:chgData name="Martin Siemienski Andersen" userId="3e5b9027-db81-4bdb-8ff3-173865797b46" providerId="ADAL" clId="{8B091711-26D6-4EDA-B72C-460E0F46354F}"/>
    <pc:docChg chg="undo custSel addSld delSld modSld sldOrd modSection">
      <pc:chgData name="Martin Siemienski Andersen" userId="3e5b9027-db81-4bdb-8ff3-173865797b46" providerId="ADAL" clId="{8B091711-26D6-4EDA-B72C-460E0F46354F}" dt="2024-06-19T07:02:48.530" v="3607"/>
      <pc:docMkLst>
        <pc:docMk/>
      </pc:docMkLst>
      <pc:sldChg chg="modSp mod ord">
        <pc:chgData name="Martin Siemienski Andersen" userId="3e5b9027-db81-4bdb-8ff3-173865797b46" providerId="ADAL" clId="{8B091711-26D6-4EDA-B72C-460E0F46354F}" dt="2024-06-18T10:48:49.440" v="1546" actId="20577"/>
        <pc:sldMkLst>
          <pc:docMk/>
          <pc:sldMk cId="1792429618" sldId="395"/>
        </pc:sldMkLst>
        <pc:spChg chg="mod">
          <ac:chgData name="Martin Siemienski Andersen" userId="3e5b9027-db81-4bdb-8ff3-173865797b46" providerId="ADAL" clId="{8B091711-26D6-4EDA-B72C-460E0F46354F}" dt="2024-06-18T10:48:49.440" v="1546" actId="20577"/>
          <ac:spMkLst>
            <pc:docMk/>
            <pc:sldMk cId="1792429618" sldId="395"/>
            <ac:spMk id="3" creationId="{B9BD86FD-0F1F-4416-AD67-596B58DFE868}"/>
          </ac:spMkLst>
        </pc:spChg>
      </pc:sldChg>
      <pc:sldChg chg="ord">
        <pc:chgData name="Martin Siemienski Andersen" userId="3e5b9027-db81-4bdb-8ff3-173865797b46" providerId="ADAL" clId="{8B091711-26D6-4EDA-B72C-460E0F46354F}" dt="2024-06-17T10:33:44.516" v="1"/>
        <pc:sldMkLst>
          <pc:docMk/>
          <pc:sldMk cId="1984459170" sldId="396"/>
        </pc:sldMkLst>
      </pc:sldChg>
      <pc:sldChg chg="ord">
        <pc:chgData name="Martin Siemienski Andersen" userId="3e5b9027-db81-4bdb-8ff3-173865797b46" providerId="ADAL" clId="{8B091711-26D6-4EDA-B72C-460E0F46354F}" dt="2024-06-17T10:33:44.516" v="1"/>
        <pc:sldMkLst>
          <pc:docMk/>
          <pc:sldMk cId="931047619" sldId="397"/>
        </pc:sldMkLst>
      </pc:sldChg>
      <pc:sldChg chg="ord">
        <pc:chgData name="Martin Siemienski Andersen" userId="3e5b9027-db81-4bdb-8ff3-173865797b46" providerId="ADAL" clId="{8B091711-26D6-4EDA-B72C-460E0F46354F}" dt="2024-06-17T10:33:44.516" v="1"/>
        <pc:sldMkLst>
          <pc:docMk/>
          <pc:sldMk cId="4289387927" sldId="398"/>
        </pc:sldMkLst>
      </pc:sldChg>
      <pc:sldChg chg="modSp mod">
        <pc:chgData name="Martin Siemienski Andersen" userId="3e5b9027-db81-4bdb-8ff3-173865797b46" providerId="ADAL" clId="{8B091711-26D6-4EDA-B72C-460E0F46354F}" dt="2024-06-18T11:29:56.030" v="2767" actId="12"/>
        <pc:sldMkLst>
          <pc:docMk/>
          <pc:sldMk cId="1863275459" sldId="400"/>
        </pc:sldMkLst>
        <pc:spChg chg="mod">
          <ac:chgData name="Martin Siemienski Andersen" userId="3e5b9027-db81-4bdb-8ff3-173865797b46" providerId="ADAL" clId="{8B091711-26D6-4EDA-B72C-460E0F46354F}" dt="2024-06-18T11:29:56.030" v="2767" actId="12"/>
          <ac:spMkLst>
            <pc:docMk/>
            <pc:sldMk cId="1863275459" sldId="400"/>
            <ac:spMk id="4" creationId="{5CB79B94-9720-49AE-94FC-E05A35E01BCA}"/>
          </ac:spMkLst>
        </pc:spChg>
      </pc:sldChg>
      <pc:sldChg chg="addSp delSp modSp mod setBg">
        <pc:chgData name="Martin Siemienski Andersen" userId="3e5b9027-db81-4bdb-8ff3-173865797b46" providerId="ADAL" clId="{8B091711-26D6-4EDA-B72C-460E0F46354F}" dt="2024-06-18T12:02:28.836" v="2986" actId="207"/>
        <pc:sldMkLst>
          <pc:docMk/>
          <pc:sldMk cId="3128626905" sldId="401"/>
        </pc:sldMkLst>
        <pc:spChg chg="mod">
          <ac:chgData name="Martin Siemienski Andersen" userId="3e5b9027-db81-4bdb-8ff3-173865797b46" providerId="ADAL" clId="{8B091711-26D6-4EDA-B72C-460E0F46354F}" dt="2024-06-18T09:23:00.344" v="1047" actId="14100"/>
          <ac:spMkLst>
            <pc:docMk/>
            <pc:sldMk cId="3128626905" sldId="401"/>
            <ac:spMk id="3" creationId="{24034222-04BA-444F-97CC-F31270BED5A4}"/>
          </ac:spMkLst>
        </pc:spChg>
        <pc:spChg chg="add del">
          <ac:chgData name="Martin Siemienski Andersen" userId="3e5b9027-db81-4bdb-8ff3-173865797b46" providerId="ADAL" clId="{8B091711-26D6-4EDA-B72C-460E0F46354F}" dt="2024-06-18T12:01:49.490" v="2970" actId="22"/>
          <ac:spMkLst>
            <pc:docMk/>
            <pc:sldMk cId="3128626905" sldId="401"/>
            <ac:spMk id="5" creationId="{2CCB4BA6-190D-C0E5-409C-1BC5CF114F08}"/>
          </ac:spMkLst>
        </pc:spChg>
        <pc:spChg chg="mod">
          <ac:chgData name="Martin Siemienski Andersen" userId="3e5b9027-db81-4bdb-8ff3-173865797b46" providerId="ADAL" clId="{8B091711-26D6-4EDA-B72C-460E0F46354F}" dt="2024-06-18T12:00:58.792" v="2967" actId="20577"/>
          <ac:spMkLst>
            <pc:docMk/>
            <pc:sldMk cId="3128626905" sldId="401"/>
            <ac:spMk id="7" creationId="{54EE23DC-3671-A065-7A92-8A3AF4C11A3A}"/>
          </ac:spMkLst>
        </pc:spChg>
        <pc:spChg chg="mod">
          <ac:chgData name="Martin Siemienski Andersen" userId="3e5b9027-db81-4bdb-8ff3-173865797b46" providerId="ADAL" clId="{8B091711-26D6-4EDA-B72C-460E0F46354F}" dt="2024-06-18T12:02:28.836" v="2986" actId="207"/>
          <ac:spMkLst>
            <pc:docMk/>
            <pc:sldMk cId="3128626905" sldId="401"/>
            <ac:spMk id="8" creationId="{3364E5E7-E302-97F6-A135-D59CC81CE3D2}"/>
          </ac:spMkLst>
        </pc:spChg>
      </pc:sldChg>
      <pc:sldChg chg="mod ord setBg modShow">
        <pc:chgData name="Martin Siemienski Andersen" userId="3e5b9027-db81-4bdb-8ff3-173865797b46" providerId="ADAL" clId="{8B091711-26D6-4EDA-B72C-460E0F46354F}" dt="2024-06-18T09:55:26.295" v="1412"/>
        <pc:sldMkLst>
          <pc:docMk/>
          <pc:sldMk cId="2059687948" sldId="403"/>
        </pc:sldMkLst>
      </pc:sldChg>
      <pc:sldChg chg="modSp mod">
        <pc:chgData name="Martin Siemienski Andersen" userId="3e5b9027-db81-4bdb-8ff3-173865797b46" providerId="ADAL" clId="{8B091711-26D6-4EDA-B72C-460E0F46354F}" dt="2024-06-18T10:45:19.126" v="1490" actId="115"/>
        <pc:sldMkLst>
          <pc:docMk/>
          <pc:sldMk cId="4134463651" sldId="407"/>
        </pc:sldMkLst>
        <pc:spChg chg="mod">
          <ac:chgData name="Martin Siemienski Andersen" userId="3e5b9027-db81-4bdb-8ff3-173865797b46" providerId="ADAL" clId="{8B091711-26D6-4EDA-B72C-460E0F46354F}" dt="2024-06-18T10:45:19.126" v="1490" actId="115"/>
          <ac:spMkLst>
            <pc:docMk/>
            <pc:sldMk cId="4134463651" sldId="407"/>
            <ac:spMk id="4" creationId="{31ADA4EA-5BC3-4E5E-887F-C8E29C085CD1}"/>
          </ac:spMkLst>
        </pc:spChg>
        <pc:spChg chg="mod">
          <ac:chgData name="Martin Siemienski Andersen" userId="3e5b9027-db81-4bdb-8ff3-173865797b46" providerId="ADAL" clId="{8B091711-26D6-4EDA-B72C-460E0F46354F}" dt="2024-06-18T10:44:11.819" v="1470" actId="6549"/>
          <ac:spMkLst>
            <pc:docMk/>
            <pc:sldMk cId="4134463651" sldId="407"/>
            <ac:spMk id="15" creationId="{58A448D4-25A5-4A37-8AAF-913D0A8832D0}"/>
          </ac:spMkLst>
        </pc:spChg>
      </pc:sldChg>
      <pc:sldChg chg="ord">
        <pc:chgData name="Martin Siemienski Andersen" userId="3e5b9027-db81-4bdb-8ff3-173865797b46" providerId="ADAL" clId="{8B091711-26D6-4EDA-B72C-460E0F46354F}" dt="2024-06-17T10:33:44.516" v="1"/>
        <pc:sldMkLst>
          <pc:docMk/>
          <pc:sldMk cId="4226058790" sldId="408"/>
        </pc:sldMkLst>
      </pc:sldChg>
      <pc:sldChg chg="ord">
        <pc:chgData name="Martin Siemienski Andersen" userId="3e5b9027-db81-4bdb-8ff3-173865797b46" providerId="ADAL" clId="{8B091711-26D6-4EDA-B72C-460E0F46354F}" dt="2024-06-17T10:33:44.516" v="1"/>
        <pc:sldMkLst>
          <pc:docMk/>
          <pc:sldMk cId="4173493022" sldId="409"/>
        </pc:sldMkLst>
      </pc:sldChg>
      <pc:sldChg chg="ord">
        <pc:chgData name="Martin Siemienski Andersen" userId="3e5b9027-db81-4bdb-8ff3-173865797b46" providerId="ADAL" clId="{8B091711-26D6-4EDA-B72C-460E0F46354F}" dt="2024-06-17T10:33:44.516" v="1"/>
        <pc:sldMkLst>
          <pc:docMk/>
          <pc:sldMk cId="3752157979" sldId="410"/>
        </pc:sldMkLst>
      </pc:sldChg>
      <pc:sldChg chg="addSp delSp modSp mod">
        <pc:chgData name="Martin Siemienski Andersen" userId="3e5b9027-db81-4bdb-8ff3-173865797b46" providerId="ADAL" clId="{8B091711-26D6-4EDA-B72C-460E0F46354F}" dt="2024-06-18T12:03:17.704" v="2992" actId="20577"/>
        <pc:sldMkLst>
          <pc:docMk/>
          <pc:sldMk cId="3315296373" sldId="411"/>
        </pc:sldMkLst>
        <pc:spChg chg="mod">
          <ac:chgData name="Martin Siemienski Andersen" userId="3e5b9027-db81-4bdb-8ff3-173865797b46" providerId="ADAL" clId="{8B091711-26D6-4EDA-B72C-460E0F46354F}" dt="2024-06-18T11:35:27.437" v="2774" actId="20577"/>
          <ac:spMkLst>
            <pc:docMk/>
            <pc:sldMk cId="3315296373" sldId="411"/>
            <ac:spMk id="4" creationId="{33EE9E86-E611-4318-B255-AA4604B2AE5D}"/>
          </ac:spMkLst>
        </pc:spChg>
        <pc:spChg chg="add mod">
          <ac:chgData name="Martin Siemienski Andersen" userId="3e5b9027-db81-4bdb-8ff3-173865797b46" providerId="ADAL" clId="{8B091711-26D6-4EDA-B72C-460E0F46354F}" dt="2024-06-18T12:03:17.704" v="2992" actId="20577"/>
          <ac:spMkLst>
            <pc:docMk/>
            <pc:sldMk cId="3315296373" sldId="411"/>
            <ac:spMk id="7" creationId="{BD704BBF-32AB-F8ED-3233-19FF26C4BCBA}"/>
          </ac:spMkLst>
        </pc:spChg>
        <pc:picChg chg="del mod">
          <ac:chgData name="Martin Siemienski Andersen" userId="3e5b9027-db81-4bdb-8ff3-173865797b46" providerId="ADAL" clId="{8B091711-26D6-4EDA-B72C-460E0F46354F}" dt="2024-06-18T11:56:34.458" v="2935" actId="478"/>
          <ac:picMkLst>
            <pc:docMk/>
            <pc:sldMk cId="3315296373" sldId="411"/>
            <ac:picMk id="6" creationId="{04AF12E8-01CD-447F-8FB2-1262B80934D0}"/>
          </ac:picMkLst>
        </pc:picChg>
      </pc:sldChg>
      <pc:sldChg chg="ord setBg">
        <pc:chgData name="Martin Siemienski Andersen" userId="3e5b9027-db81-4bdb-8ff3-173865797b46" providerId="ADAL" clId="{8B091711-26D6-4EDA-B72C-460E0F46354F}" dt="2024-06-19T07:02:48.530" v="3607"/>
        <pc:sldMkLst>
          <pc:docMk/>
          <pc:sldMk cId="3053989586" sldId="412"/>
        </pc:sldMkLst>
      </pc:sldChg>
      <pc:sldChg chg="modSp mod ord">
        <pc:chgData name="Martin Siemienski Andersen" userId="3e5b9027-db81-4bdb-8ff3-173865797b46" providerId="ADAL" clId="{8B091711-26D6-4EDA-B72C-460E0F46354F}" dt="2024-06-19T07:02:42.708" v="3605"/>
        <pc:sldMkLst>
          <pc:docMk/>
          <pc:sldMk cId="1137263808" sldId="452"/>
        </pc:sldMkLst>
        <pc:spChg chg="mod">
          <ac:chgData name="Martin Siemienski Andersen" userId="3e5b9027-db81-4bdb-8ff3-173865797b46" providerId="ADAL" clId="{8B091711-26D6-4EDA-B72C-460E0F46354F}" dt="2024-06-18T10:51:38.952" v="1657" actId="20577"/>
          <ac:spMkLst>
            <pc:docMk/>
            <pc:sldMk cId="1137263808" sldId="452"/>
            <ac:spMk id="5" creationId="{B735D18A-0288-6507-0214-0F91B518E50A}"/>
          </ac:spMkLst>
        </pc:spChg>
      </pc:sldChg>
      <pc:sldChg chg="addSp delSp modSp mod">
        <pc:chgData name="Martin Siemienski Andersen" userId="3e5b9027-db81-4bdb-8ff3-173865797b46" providerId="ADAL" clId="{8B091711-26D6-4EDA-B72C-460E0F46354F}" dt="2024-06-18T09:14:12.443" v="273" actId="20577"/>
        <pc:sldMkLst>
          <pc:docMk/>
          <pc:sldMk cId="2231736065" sldId="456"/>
        </pc:sldMkLst>
        <pc:spChg chg="mod">
          <ac:chgData name="Martin Siemienski Andersen" userId="3e5b9027-db81-4bdb-8ff3-173865797b46" providerId="ADAL" clId="{8B091711-26D6-4EDA-B72C-460E0F46354F}" dt="2024-06-17T10:40:12.023" v="46" actId="20577"/>
          <ac:spMkLst>
            <pc:docMk/>
            <pc:sldMk cId="2231736065" sldId="456"/>
            <ac:spMk id="4" creationId="{2FE866F4-9F04-86D4-ACC4-57A42C9BBB6A}"/>
          </ac:spMkLst>
        </pc:spChg>
        <pc:spChg chg="add mod">
          <ac:chgData name="Martin Siemienski Andersen" userId="3e5b9027-db81-4bdb-8ff3-173865797b46" providerId="ADAL" clId="{8B091711-26D6-4EDA-B72C-460E0F46354F}" dt="2024-06-18T09:14:04.036" v="271" actId="478"/>
          <ac:spMkLst>
            <pc:docMk/>
            <pc:sldMk cId="2231736065" sldId="456"/>
            <ac:spMk id="5" creationId="{88EA2439-E815-8651-9C42-DDD2139E4954}"/>
          </ac:spMkLst>
        </pc:spChg>
        <pc:spChg chg="del">
          <ac:chgData name="Martin Siemienski Andersen" userId="3e5b9027-db81-4bdb-8ff3-173865797b46" providerId="ADAL" clId="{8B091711-26D6-4EDA-B72C-460E0F46354F}" dt="2024-06-18T09:14:04.036" v="271" actId="478"/>
          <ac:spMkLst>
            <pc:docMk/>
            <pc:sldMk cId="2231736065" sldId="456"/>
            <ac:spMk id="8" creationId="{555F6ED6-6E7D-8602-6165-C6221E5A7C2C}"/>
          </ac:spMkLst>
        </pc:spChg>
        <pc:spChg chg="mod">
          <ac:chgData name="Martin Siemienski Andersen" userId="3e5b9027-db81-4bdb-8ff3-173865797b46" providerId="ADAL" clId="{8B091711-26D6-4EDA-B72C-460E0F46354F}" dt="2024-06-18T09:14:12.443" v="273" actId="20577"/>
          <ac:spMkLst>
            <pc:docMk/>
            <pc:sldMk cId="2231736065" sldId="456"/>
            <ac:spMk id="9" creationId="{D7F66A11-4D30-E5D5-A367-354FE2160F95}"/>
          </ac:spMkLst>
        </pc:spChg>
      </pc:sldChg>
      <pc:sldChg chg="addSp delSp modSp mod">
        <pc:chgData name="Martin Siemienski Andersen" userId="3e5b9027-db81-4bdb-8ff3-173865797b46" providerId="ADAL" clId="{8B091711-26D6-4EDA-B72C-460E0F46354F}" dt="2024-06-18T10:50:21.503" v="1607" actId="6549"/>
        <pc:sldMkLst>
          <pc:docMk/>
          <pc:sldMk cId="175802587" sldId="457"/>
        </pc:sldMkLst>
        <pc:spChg chg="mod">
          <ac:chgData name="Martin Siemienski Andersen" userId="3e5b9027-db81-4bdb-8ff3-173865797b46" providerId="ADAL" clId="{8B091711-26D6-4EDA-B72C-460E0F46354F}" dt="2024-06-17T11:22:05.299" v="69" actId="20577"/>
          <ac:spMkLst>
            <pc:docMk/>
            <pc:sldMk cId="175802587" sldId="457"/>
            <ac:spMk id="4" creationId="{2FE866F4-9F04-86D4-ACC4-57A42C9BBB6A}"/>
          </ac:spMkLst>
        </pc:spChg>
        <pc:spChg chg="add mod">
          <ac:chgData name="Martin Siemienski Andersen" userId="3e5b9027-db81-4bdb-8ff3-173865797b46" providerId="ADAL" clId="{8B091711-26D6-4EDA-B72C-460E0F46354F}" dt="2024-06-18T10:50:21.503" v="1607" actId="6549"/>
          <ac:spMkLst>
            <pc:docMk/>
            <pc:sldMk cId="175802587" sldId="457"/>
            <ac:spMk id="5" creationId="{D878F512-FD75-A8EE-DEE2-D33E38BEA1CC}"/>
          </ac:spMkLst>
        </pc:spChg>
        <pc:spChg chg="mod">
          <ac:chgData name="Martin Siemienski Andersen" userId="3e5b9027-db81-4bdb-8ff3-173865797b46" providerId="ADAL" clId="{8B091711-26D6-4EDA-B72C-460E0F46354F}" dt="2024-06-18T09:41:27.632" v="1127" actId="1076"/>
          <ac:spMkLst>
            <pc:docMk/>
            <pc:sldMk cId="175802587" sldId="457"/>
            <ac:spMk id="8" creationId="{AAE25E78-8A9F-DCA9-6F02-EFF00876D255}"/>
          </ac:spMkLst>
        </pc:spChg>
        <pc:spChg chg="del mod">
          <ac:chgData name="Martin Siemienski Andersen" userId="3e5b9027-db81-4bdb-8ff3-173865797b46" providerId="ADAL" clId="{8B091711-26D6-4EDA-B72C-460E0F46354F}" dt="2024-06-18T09:38:24.137" v="1058" actId="478"/>
          <ac:spMkLst>
            <pc:docMk/>
            <pc:sldMk cId="175802587" sldId="457"/>
            <ac:spMk id="11" creationId="{8E56993B-0D3E-8AA4-439E-50D03F187457}"/>
          </ac:spMkLst>
        </pc:spChg>
      </pc:sldChg>
      <pc:sldChg chg="del">
        <pc:chgData name="Martin Siemienski Andersen" userId="3e5b9027-db81-4bdb-8ff3-173865797b46" providerId="ADAL" clId="{8B091711-26D6-4EDA-B72C-460E0F46354F}" dt="2024-06-18T09:54:53.474" v="1405" actId="47"/>
        <pc:sldMkLst>
          <pc:docMk/>
          <pc:sldMk cId="1078547717" sldId="461"/>
        </pc:sldMkLst>
      </pc:sldChg>
      <pc:sldChg chg="del">
        <pc:chgData name="Martin Siemienski Andersen" userId="3e5b9027-db81-4bdb-8ff3-173865797b46" providerId="ADAL" clId="{8B091711-26D6-4EDA-B72C-460E0F46354F}" dt="2024-06-18T09:54:56.072" v="1407" actId="47"/>
        <pc:sldMkLst>
          <pc:docMk/>
          <pc:sldMk cId="390407312" sldId="462"/>
        </pc:sldMkLst>
      </pc:sldChg>
      <pc:sldChg chg="modSp mod setBg">
        <pc:chgData name="Martin Siemienski Andersen" userId="3e5b9027-db81-4bdb-8ff3-173865797b46" providerId="ADAL" clId="{8B091711-26D6-4EDA-B72C-460E0F46354F}" dt="2024-06-18T11:05:42.016" v="2177" actId="20577"/>
        <pc:sldMkLst>
          <pc:docMk/>
          <pc:sldMk cId="1783744845" sldId="463"/>
        </pc:sldMkLst>
        <pc:spChg chg="mod">
          <ac:chgData name="Martin Siemienski Andersen" userId="3e5b9027-db81-4bdb-8ff3-173865797b46" providerId="ADAL" clId="{8B091711-26D6-4EDA-B72C-460E0F46354F}" dt="2024-06-18T10:34:45.925" v="1431" actId="20577"/>
          <ac:spMkLst>
            <pc:docMk/>
            <pc:sldMk cId="1783744845" sldId="463"/>
            <ac:spMk id="3" creationId="{8628AA0F-3308-1D89-3FEE-62DA194CAB7C}"/>
          </ac:spMkLst>
        </pc:spChg>
        <pc:spChg chg="mod">
          <ac:chgData name="Martin Siemienski Andersen" userId="3e5b9027-db81-4bdb-8ff3-173865797b46" providerId="ADAL" clId="{8B091711-26D6-4EDA-B72C-460E0F46354F}" dt="2024-06-18T11:05:42.016" v="2177" actId="20577"/>
          <ac:spMkLst>
            <pc:docMk/>
            <pc:sldMk cId="1783744845" sldId="463"/>
            <ac:spMk id="4" creationId="{F6729CDB-7796-54AC-C8D2-0200E1B24AEC}"/>
          </ac:spMkLst>
        </pc:spChg>
      </pc:sldChg>
      <pc:sldChg chg="modSp mod setBg">
        <pc:chgData name="Martin Siemienski Andersen" userId="3e5b9027-db81-4bdb-8ff3-173865797b46" providerId="ADAL" clId="{8B091711-26D6-4EDA-B72C-460E0F46354F}" dt="2024-06-18T12:36:25.169" v="3571" actId="20577"/>
        <pc:sldMkLst>
          <pc:docMk/>
          <pc:sldMk cId="2973186146" sldId="464"/>
        </pc:sldMkLst>
        <pc:spChg chg="mod">
          <ac:chgData name="Martin Siemienski Andersen" userId="3e5b9027-db81-4bdb-8ff3-173865797b46" providerId="ADAL" clId="{8B091711-26D6-4EDA-B72C-460E0F46354F}" dt="2024-06-18T11:03:50.023" v="2005" actId="20577"/>
          <ac:spMkLst>
            <pc:docMk/>
            <pc:sldMk cId="2973186146" sldId="464"/>
            <ac:spMk id="3" creationId="{20700119-3047-E5CD-11C0-3952BC8F1731}"/>
          </ac:spMkLst>
        </pc:spChg>
        <pc:spChg chg="mod">
          <ac:chgData name="Martin Siemienski Andersen" userId="3e5b9027-db81-4bdb-8ff3-173865797b46" providerId="ADAL" clId="{8B091711-26D6-4EDA-B72C-460E0F46354F}" dt="2024-06-18T12:36:25.169" v="3571" actId="20577"/>
          <ac:spMkLst>
            <pc:docMk/>
            <pc:sldMk cId="2973186146" sldId="464"/>
            <ac:spMk id="4" creationId="{16C40AC8-92BC-EADB-4D9F-F3D0E46DC0D4}"/>
          </ac:spMkLst>
        </pc:spChg>
      </pc:sldChg>
      <pc:sldChg chg="modSp mod ord setBg modShow">
        <pc:chgData name="Martin Siemienski Andersen" userId="3e5b9027-db81-4bdb-8ff3-173865797b46" providerId="ADAL" clId="{8B091711-26D6-4EDA-B72C-460E0F46354F}" dt="2024-06-18T09:55:56.362" v="1418"/>
        <pc:sldMkLst>
          <pc:docMk/>
          <pc:sldMk cId="4110528896" sldId="465"/>
        </pc:sldMkLst>
        <pc:spChg chg="mod">
          <ac:chgData name="Martin Siemienski Andersen" userId="3e5b9027-db81-4bdb-8ff3-173865797b46" providerId="ADAL" clId="{8B091711-26D6-4EDA-B72C-460E0F46354F}" dt="2024-06-18T09:55:48.399" v="1415" actId="6549"/>
          <ac:spMkLst>
            <pc:docMk/>
            <pc:sldMk cId="4110528896" sldId="465"/>
            <ac:spMk id="3" creationId="{8628AA0F-3308-1D89-3FEE-62DA194CAB7C}"/>
          </ac:spMkLst>
        </pc:spChg>
        <pc:spChg chg="mod">
          <ac:chgData name="Martin Siemienski Andersen" userId="3e5b9027-db81-4bdb-8ff3-173865797b46" providerId="ADAL" clId="{8B091711-26D6-4EDA-B72C-460E0F46354F}" dt="2024-06-18T09:46:30.598" v="1365" actId="20577"/>
          <ac:spMkLst>
            <pc:docMk/>
            <pc:sldMk cId="4110528896" sldId="465"/>
            <ac:spMk id="4" creationId="{F6729CDB-7796-54AC-C8D2-0200E1B24AEC}"/>
          </ac:spMkLst>
        </pc:spChg>
      </pc:sldChg>
      <pc:sldChg chg="delSp modSp mod setBg">
        <pc:chgData name="Martin Siemienski Andersen" userId="3e5b9027-db81-4bdb-8ff3-173865797b46" providerId="ADAL" clId="{8B091711-26D6-4EDA-B72C-460E0F46354F}" dt="2024-06-18T10:43:42.732" v="1468" actId="478"/>
        <pc:sldMkLst>
          <pc:docMk/>
          <pc:sldMk cId="3662016152" sldId="466"/>
        </pc:sldMkLst>
        <pc:spChg chg="mod">
          <ac:chgData name="Martin Siemienski Andersen" userId="3e5b9027-db81-4bdb-8ff3-173865797b46" providerId="ADAL" clId="{8B091711-26D6-4EDA-B72C-460E0F46354F}" dt="2024-06-18T10:42:08.601" v="1461" actId="20577"/>
          <ac:spMkLst>
            <pc:docMk/>
            <pc:sldMk cId="3662016152" sldId="466"/>
            <ac:spMk id="3" creationId="{5057D9DE-C38B-4D18-815C-6F652D17D41C}"/>
          </ac:spMkLst>
        </pc:spChg>
        <pc:spChg chg="mod">
          <ac:chgData name="Martin Siemienski Andersen" userId="3e5b9027-db81-4bdb-8ff3-173865797b46" providerId="ADAL" clId="{8B091711-26D6-4EDA-B72C-460E0F46354F}" dt="2024-06-18T10:43:32.424" v="1466" actId="20577"/>
          <ac:spMkLst>
            <pc:docMk/>
            <pc:sldMk cId="3662016152" sldId="466"/>
            <ac:spMk id="7" creationId="{EA7736F3-D9B1-BF34-DA05-DE35943E21E5}"/>
          </ac:spMkLst>
        </pc:spChg>
        <pc:spChg chg="del mod">
          <ac:chgData name="Martin Siemienski Andersen" userId="3e5b9027-db81-4bdb-8ff3-173865797b46" providerId="ADAL" clId="{8B091711-26D6-4EDA-B72C-460E0F46354F}" dt="2024-06-18T10:43:42.732" v="1468" actId="478"/>
          <ac:spMkLst>
            <pc:docMk/>
            <pc:sldMk cId="3662016152" sldId="466"/>
            <ac:spMk id="9" creationId="{44CE6555-3D2F-0F12-A18F-6D1CFA0AABB2}"/>
          </ac:spMkLst>
        </pc:spChg>
      </pc:sldChg>
      <pc:sldChg chg="addSp delSp modSp mod setBg">
        <pc:chgData name="Martin Siemienski Andersen" userId="3e5b9027-db81-4bdb-8ff3-173865797b46" providerId="ADAL" clId="{8B091711-26D6-4EDA-B72C-460E0F46354F}" dt="2024-06-18T12:02:40.516" v="2990" actId="20577"/>
        <pc:sldMkLst>
          <pc:docMk/>
          <pc:sldMk cId="1020809028" sldId="467"/>
        </pc:sldMkLst>
        <pc:spChg chg="mod">
          <ac:chgData name="Martin Siemienski Andersen" userId="3e5b9027-db81-4bdb-8ff3-173865797b46" providerId="ADAL" clId="{8B091711-26D6-4EDA-B72C-460E0F46354F}" dt="2024-06-18T11:30:56.223" v="2770" actId="14100"/>
          <ac:spMkLst>
            <pc:docMk/>
            <pc:sldMk cId="1020809028" sldId="467"/>
            <ac:spMk id="3" creationId="{24034222-04BA-444F-97CC-F31270BED5A4}"/>
          </ac:spMkLst>
        </pc:spChg>
        <pc:spChg chg="mod">
          <ac:chgData name="Martin Siemienski Andersen" userId="3e5b9027-db81-4bdb-8ff3-173865797b46" providerId="ADAL" clId="{8B091711-26D6-4EDA-B72C-460E0F46354F}" dt="2024-06-18T12:02:40.516" v="2990" actId="20577"/>
          <ac:spMkLst>
            <pc:docMk/>
            <pc:sldMk cId="1020809028" sldId="467"/>
            <ac:spMk id="4" creationId="{4E70F956-70CA-4FD5-971A-8C3273CB71AC}"/>
          </ac:spMkLst>
        </pc:spChg>
        <pc:spChg chg="add mod">
          <ac:chgData name="Martin Siemienski Andersen" userId="3e5b9027-db81-4bdb-8ff3-173865797b46" providerId="ADAL" clId="{8B091711-26D6-4EDA-B72C-460E0F46354F}" dt="2024-06-18T12:02:33.908" v="2988"/>
          <ac:spMkLst>
            <pc:docMk/>
            <pc:sldMk cId="1020809028" sldId="467"/>
            <ac:spMk id="5" creationId="{06D34CF0-6741-6250-F29D-3107280943C4}"/>
          </ac:spMkLst>
        </pc:spChg>
        <pc:spChg chg="del">
          <ac:chgData name="Martin Siemienski Andersen" userId="3e5b9027-db81-4bdb-8ff3-173865797b46" providerId="ADAL" clId="{8B091711-26D6-4EDA-B72C-460E0F46354F}" dt="2024-06-18T12:02:33.280" v="2987" actId="478"/>
          <ac:spMkLst>
            <pc:docMk/>
            <pc:sldMk cId="1020809028" sldId="467"/>
            <ac:spMk id="6" creationId="{A8616E54-0607-099A-AFED-CD9B2526322F}"/>
          </ac:spMkLst>
        </pc:spChg>
      </pc:sldChg>
      <pc:sldChg chg="modSp mod ord setBg">
        <pc:chgData name="Martin Siemienski Andersen" userId="3e5b9027-db81-4bdb-8ff3-173865797b46" providerId="ADAL" clId="{8B091711-26D6-4EDA-B72C-460E0F46354F}" dt="2024-06-18T10:34:20.224" v="1420"/>
        <pc:sldMkLst>
          <pc:docMk/>
          <pc:sldMk cId="2502620546" sldId="468"/>
        </pc:sldMkLst>
        <pc:spChg chg="mod">
          <ac:chgData name="Martin Siemienski Andersen" userId="3e5b9027-db81-4bdb-8ff3-173865797b46" providerId="ADAL" clId="{8B091711-26D6-4EDA-B72C-460E0F46354F}" dt="2024-06-18T09:50:09.669" v="1393" actId="20577"/>
          <ac:spMkLst>
            <pc:docMk/>
            <pc:sldMk cId="2502620546" sldId="468"/>
            <ac:spMk id="4" creationId="{F6729CDB-7796-54AC-C8D2-0200E1B24AEC}"/>
          </ac:spMkLst>
        </pc:spChg>
        <pc:spChg chg="mod">
          <ac:chgData name="Martin Siemienski Andersen" userId="3e5b9027-db81-4bdb-8ff3-173865797b46" providerId="ADAL" clId="{8B091711-26D6-4EDA-B72C-460E0F46354F}" dt="2024-06-18T09:54:23.766" v="1398" actId="1076"/>
          <ac:spMkLst>
            <pc:docMk/>
            <pc:sldMk cId="2502620546" sldId="468"/>
            <ac:spMk id="6" creationId="{B3AAF1DE-4B91-4177-6E15-14D5021FFC3C}"/>
          </ac:spMkLst>
        </pc:spChg>
      </pc:sldChg>
      <pc:sldChg chg="add del">
        <pc:chgData name="Martin Siemienski Andersen" userId="3e5b9027-db81-4bdb-8ff3-173865797b46" providerId="ADAL" clId="{8B091711-26D6-4EDA-B72C-460E0F46354F}" dt="2024-06-18T09:54:51.410" v="1403" actId="47"/>
        <pc:sldMkLst>
          <pc:docMk/>
          <pc:sldMk cId="3512078762" sldId="469"/>
        </pc:sldMkLst>
      </pc:sldChg>
      <pc:sldChg chg="modSp mod">
        <pc:chgData name="Martin Siemienski Andersen" userId="3e5b9027-db81-4bdb-8ff3-173865797b46" providerId="ADAL" clId="{8B091711-26D6-4EDA-B72C-460E0F46354F}" dt="2024-06-18T10:49:21.874" v="1548" actId="6549"/>
        <pc:sldMkLst>
          <pc:docMk/>
          <pc:sldMk cId="2709229726" sldId="471"/>
        </pc:sldMkLst>
        <pc:spChg chg="mod">
          <ac:chgData name="Martin Siemienski Andersen" userId="3e5b9027-db81-4bdb-8ff3-173865797b46" providerId="ADAL" clId="{8B091711-26D6-4EDA-B72C-460E0F46354F}" dt="2024-06-17T10:45:14.159" v="52" actId="404"/>
          <ac:spMkLst>
            <pc:docMk/>
            <pc:sldMk cId="2709229726" sldId="471"/>
            <ac:spMk id="4" creationId="{2FE866F4-9F04-86D4-ACC4-57A42C9BBB6A}"/>
          </ac:spMkLst>
        </pc:spChg>
        <pc:spChg chg="mod">
          <ac:chgData name="Martin Siemienski Andersen" userId="3e5b9027-db81-4bdb-8ff3-173865797b46" providerId="ADAL" clId="{8B091711-26D6-4EDA-B72C-460E0F46354F}" dt="2024-06-18T09:39:59.386" v="1106" actId="20577"/>
          <ac:spMkLst>
            <pc:docMk/>
            <pc:sldMk cId="2709229726" sldId="471"/>
            <ac:spMk id="8" creationId="{555F6ED6-6E7D-8602-6165-C6221E5A7C2C}"/>
          </ac:spMkLst>
        </pc:spChg>
        <pc:spChg chg="mod">
          <ac:chgData name="Martin Siemienski Andersen" userId="3e5b9027-db81-4bdb-8ff3-173865797b46" providerId="ADAL" clId="{8B091711-26D6-4EDA-B72C-460E0F46354F}" dt="2024-06-18T10:49:21.874" v="1548" actId="6549"/>
          <ac:spMkLst>
            <pc:docMk/>
            <pc:sldMk cId="2709229726" sldId="471"/>
            <ac:spMk id="9" creationId="{B131A144-D5FF-8CDD-FCFD-B9D97A7035BF}"/>
          </ac:spMkLst>
        </pc:spChg>
      </pc:sldChg>
      <pc:sldChg chg="del setBg">
        <pc:chgData name="Martin Siemienski Andersen" userId="3e5b9027-db81-4bdb-8ff3-173865797b46" providerId="ADAL" clId="{8B091711-26D6-4EDA-B72C-460E0F46354F}" dt="2024-06-18T11:11:36.810" v="2543" actId="47"/>
        <pc:sldMkLst>
          <pc:docMk/>
          <pc:sldMk cId="3266285706" sldId="472"/>
        </pc:sldMkLst>
      </pc:sldChg>
      <pc:sldChg chg="ord setBg">
        <pc:chgData name="Martin Siemienski Andersen" userId="3e5b9027-db81-4bdb-8ff3-173865797b46" providerId="ADAL" clId="{8B091711-26D6-4EDA-B72C-460E0F46354F}" dt="2024-06-19T07:02:27.986" v="3601"/>
        <pc:sldMkLst>
          <pc:docMk/>
          <pc:sldMk cId="594636192" sldId="474"/>
        </pc:sldMkLst>
      </pc:sldChg>
      <pc:sldChg chg="modSp mod ord modShow">
        <pc:chgData name="Martin Siemienski Andersen" userId="3e5b9027-db81-4bdb-8ff3-173865797b46" providerId="ADAL" clId="{8B091711-26D6-4EDA-B72C-460E0F46354F}" dt="2024-06-18T10:47:00.566" v="1523"/>
        <pc:sldMkLst>
          <pc:docMk/>
          <pc:sldMk cId="2693566436" sldId="475"/>
        </pc:sldMkLst>
        <pc:spChg chg="mod">
          <ac:chgData name="Martin Siemienski Andersen" userId="3e5b9027-db81-4bdb-8ff3-173865797b46" providerId="ADAL" clId="{8B091711-26D6-4EDA-B72C-460E0F46354F}" dt="2024-06-17T11:05:05.339" v="57" actId="207"/>
          <ac:spMkLst>
            <pc:docMk/>
            <pc:sldMk cId="2693566436" sldId="475"/>
            <ac:spMk id="8" creationId="{5CE3E872-8EC4-B6F6-B99E-41AF07F9E899}"/>
          </ac:spMkLst>
        </pc:spChg>
        <pc:spChg chg="mod">
          <ac:chgData name="Martin Siemienski Andersen" userId="3e5b9027-db81-4bdb-8ff3-173865797b46" providerId="ADAL" clId="{8B091711-26D6-4EDA-B72C-460E0F46354F}" dt="2024-06-17T11:05:27.652" v="62" actId="207"/>
          <ac:spMkLst>
            <pc:docMk/>
            <pc:sldMk cId="2693566436" sldId="475"/>
            <ac:spMk id="10" creationId="{677EFCCA-1497-DA79-4524-DFC83576D7DB}"/>
          </ac:spMkLst>
        </pc:spChg>
        <pc:spChg chg="mod">
          <ac:chgData name="Martin Siemienski Andersen" userId="3e5b9027-db81-4bdb-8ff3-173865797b46" providerId="ADAL" clId="{8B091711-26D6-4EDA-B72C-460E0F46354F}" dt="2024-06-17T11:05:16.866" v="60" actId="207"/>
          <ac:spMkLst>
            <pc:docMk/>
            <pc:sldMk cId="2693566436" sldId="475"/>
            <ac:spMk id="12" creationId="{A6FDBD6B-22AC-59A3-3876-F256EA10203D}"/>
          </ac:spMkLst>
        </pc:spChg>
        <pc:spChg chg="mod">
          <ac:chgData name="Martin Siemienski Andersen" userId="3e5b9027-db81-4bdb-8ff3-173865797b46" providerId="ADAL" clId="{8B091711-26D6-4EDA-B72C-460E0F46354F}" dt="2024-06-17T11:05:13.134" v="59" actId="207"/>
          <ac:spMkLst>
            <pc:docMk/>
            <pc:sldMk cId="2693566436" sldId="475"/>
            <ac:spMk id="14" creationId="{4330C036-5D09-6642-E1A5-CBF57AA873EB}"/>
          </ac:spMkLst>
        </pc:spChg>
      </pc:sldChg>
      <pc:sldChg chg="mod ord setBg modShow">
        <pc:chgData name="Martin Siemienski Andersen" userId="3e5b9027-db81-4bdb-8ff3-173865797b46" providerId="ADAL" clId="{8B091711-26D6-4EDA-B72C-460E0F46354F}" dt="2024-06-17T10:35:35.990" v="29"/>
        <pc:sldMkLst>
          <pc:docMk/>
          <pc:sldMk cId="3236677860" sldId="476"/>
        </pc:sldMkLst>
      </pc:sldChg>
      <pc:sldChg chg="del">
        <pc:chgData name="Martin Siemienski Andersen" userId="3e5b9027-db81-4bdb-8ff3-173865797b46" providerId="ADAL" clId="{8B091711-26D6-4EDA-B72C-460E0F46354F}" dt="2024-06-18T09:55:07.739" v="1409" actId="47"/>
        <pc:sldMkLst>
          <pc:docMk/>
          <pc:sldMk cId="1017357738" sldId="478"/>
        </pc:sldMkLst>
      </pc:sldChg>
      <pc:sldChg chg="modSp new mod">
        <pc:chgData name="Martin Siemienski Andersen" userId="3e5b9027-db81-4bdb-8ff3-173865797b46" providerId="ADAL" clId="{8B091711-26D6-4EDA-B72C-460E0F46354F}" dt="2024-06-17T10:35:29.584" v="27" actId="20577"/>
        <pc:sldMkLst>
          <pc:docMk/>
          <pc:sldMk cId="2262100592" sldId="479"/>
        </pc:sldMkLst>
        <pc:spChg chg="mod">
          <ac:chgData name="Martin Siemienski Andersen" userId="3e5b9027-db81-4bdb-8ff3-173865797b46" providerId="ADAL" clId="{8B091711-26D6-4EDA-B72C-460E0F46354F}" dt="2024-06-17T10:35:29.584" v="27" actId="20577"/>
          <ac:spMkLst>
            <pc:docMk/>
            <pc:sldMk cId="2262100592" sldId="479"/>
            <ac:spMk id="4" creationId="{E0FD82A0-6584-B567-90E9-7479FB00A5C2}"/>
          </ac:spMkLst>
        </pc:spChg>
      </pc:sldChg>
      <pc:sldChg chg="add del">
        <pc:chgData name="Martin Siemienski Andersen" userId="3e5b9027-db81-4bdb-8ff3-173865797b46" providerId="ADAL" clId="{8B091711-26D6-4EDA-B72C-460E0F46354F}" dt="2024-06-18T09:55:00.677" v="1408" actId="47"/>
        <pc:sldMkLst>
          <pc:docMk/>
          <pc:sldMk cId="2055555632" sldId="480"/>
        </pc:sldMkLst>
      </pc:sldChg>
      <pc:sldChg chg="add del ord">
        <pc:chgData name="Martin Siemienski Andersen" userId="3e5b9027-db81-4bdb-8ff3-173865797b46" providerId="ADAL" clId="{8B091711-26D6-4EDA-B72C-460E0F46354F}" dt="2024-06-18T10:52:16.539" v="1659" actId="47"/>
        <pc:sldMkLst>
          <pc:docMk/>
          <pc:sldMk cId="3527117391" sldId="481"/>
        </pc:sldMkLst>
      </pc:sldChg>
      <pc:sldChg chg="add del">
        <pc:chgData name="Martin Siemienski Andersen" userId="3e5b9027-db81-4bdb-8ff3-173865797b46" providerId="ADAL" clId="{8B091711-26D6-4EDA-B72C-460E0F46354F}" dt="2024-06-18T10:52:21.267" v="1661" actId="47"/>
        <pc:sldMkLst>
          <pc:docMk/>
          <pc:sldMk cId="3305089927" sldId="482"/>
        </pc:sldMkLst>
      </pc:sldChg>
      <pc:sldChg chg="add del">
        <pc:chgData name="Martin Siemienski Andersen" userId="3e5b9027-db81-4bdb-8ff3-173865797b46" providerId="ADAL" clId="{8B091711-26D6-4EDA-B72C-460E0F46354F}" dt="2024-06-18T10:52:32.379" v="1663" actId="47"/>
        <pc:sldMkLst>
          <pc:docMk/>
          <pc:sldMk cId="3568546198" sldId="483"/>
        </pc:sldMkLst>
      </pc:sldChg>
      <pc:sldChg chg="add">
        <pc:chgData name="Martin Siemienski Andersen" userId="3e5b9027-db81-4bdb-8ff3-173865797b46" providerId="ADAL" clId="{8B091711-26D6-4EDA-B72C-460E0F46354F}" dt="2024-06-18T10:52:15.518" v="1658"/>
        <pc:sldMkLst>
          <pc:docMk/>
          <pc:sldMk cId="3021000495" sldId="484"/>
        </pc:sldMkLst>
      </pc:sldChg>
      <pc:sldChg chg="modSp add mod">
        <pc:chgData name="Martin Siemienski Andersen" userId="3e5b9027-db81-4bdb-8ff3-173865797b46" providerId="ADAL" clId="{8B091711-26D6-4EDA-B72C-460E0F46354F}" dt="2024-06-18T11:30:06.902" v="2768" actId="113"/>
        <pc:sldMkLst>
          <pc:docMk/>
          <pc:sldMk cId="1213708563" sldId="485"/>
        </pc:sldMkLst>
        <pc:spChg chg="mod">
          <ac:chgData name="Martin Siemienski Andersen" userId="3e5b9027-db81-4bdb-8ff3-173865797b46" providerId="ADAL" clId="{8B091711-26D6-4EDA-B72C-460E0F46354F}" dt="2024-06-18T11:30:06.902" v="2768" actId="113"/>
          <ac:spMkLst>
            <pc:docMk/>
            <pc:sldMk cId="1213708563" sldId="485"/>
            <ac:spMk id="5" creationId="{B735D18A-0288-6507-0214-0F91B518E50A}"/>
          </ac:spMkLst>
        </pc:spChg>
      </pc:sldChg>
      <pc:sldChg chg="modSp add mod">
        <pc:chgData name="Martin Siemienski Andersen" userId="3e5b9027-db81-4bdb-8ff3-173865797b46" providerId="ADAL" clId="{8B091711-26D6-4EDA-B72C-460E0F46354F}" dt="2024-06-18T11:31:07.535" v="2771" actId="113"/>
        <pc:sldMkLst>
          <pc:docMk/>
          <pc:sldMk cId="1223990211" sldId="486"/>
        </pc:sldMkLst>
        <pc:spChg chg="mod">
          <ac:chgData name="Martin Siemienski Andersen" userId="3e5b9027-db81-4bdb-8ff3-173865797b46" providerId="ADAL" clId="{8B091711-26D6-4EDA-B72C-460E0F46354F}" dt="2024-06-18T11:31:07.535" v="2771" actId="113"/>
          <ac:spMkLst>
            <pc:docMk/>
            <pc:sldMk cId="1223990211" sldId="486"/>
            <ac:spMk id="5" creationId="{B735D18A-0288-6507-0214-0F91B518E50A}"/>
          </ac:spMkLst>
        </pc:spChg>
      </pc:sldChg>
      <pc:sldChg chg="modSp add mod">
        <pc:chgData name="Martin Siemienski Andersen" userId="3e5b9027-db81-4bdb-8ff3-173865797b46" providerId="ADAL" clId="{8B091711-26D6-4EDA-B72C-460E0F46354F}" dt="2024-06-18T10:52:48.907" v="1665" actId="113"/>
        <pc:sldMkLst>
          <pc:docMk/>
          <pc:sldMk cId="4036097515" sldId="487"/>
        </pc:sldMkLst>
        <pc:spChg chg="mod">
          <ac:chgData name="Martin Siemienski Andersen" userId="3e5b9027-db81-4bdb-8ff3-173865797b46" providerId="ADAL" clId="{8B091711-26D6-4EDA-B72C-460E0F46354F}" dt="2024-06-18T10:52:48.907" v="1665" actId="113"/>
          <ac:spMkLst>
            <pc:docMk/>
            <pc:sldMk cId="4036097515" sldId="487"/>
            <ac:spMk id="5" creationId="{B735D18A-0288-6507-0214-0F91B518E50A}"/>
          </ac:spMkLst>
        </pc:spChg>
      </pc:sldChg>
      <pc:sldChg chg="addSp delSp modSp new mod modClrScheme chgLayout">
        <pc:chgData name="Martin Siemienski Andersen" userId="3e5b9027-db81-4bdb-8ff3-173865797b46" providerId="ADAL" clId="{8B091711-26D6-4EDA-B72C-460E0F46354F}" dt="2024-06-19T07:02:00.787" v="3600" actId="1076"/>
        <pc:sldMkLst>
          <pc:docMk/>
          <pc:sldMk cId="941239877" sldId="488"/>
        </pc:sldMkLst>
        <pc:spChg chg="del">
          <ac:chgData name="Martin Siemienski Andersen" userId="3e5b9027-db81-4bdb-8ff3-173865797b46" providerId="ADAL" clId="{8B091711-26D6-4EDA-B72C-460E0F46354F}" dt="2024-06-18T10:57:35.167" v="1667" actId="700"/>
          <ac:spMkLst>
            <pc:docMk/>
            <pc:sldMk cId="941239877" sldId="488"/>
            <ac:spMk id="2" creationId="{B7791813-3FAF-8C03-FB10-DE9ED74D8A89}"/>
          </ac:spMkLst>
        </pc:spChg>
        <pc:spChg chg="mod ord">
          <ac:chgData name="Martin Siemienski Andersen" userId="3e5b9027-db81-4bdb-8ff3-173865797b46" providerId="ADAL" clId="{8B091711-26D6-4EDA-B72C-460E0F46354F}" dt="2024-06-18T10:57:35.167" v="1667" actId="700"/>
          <ac:spMkLst>
            <pc:docMk/>
            <pc:sldMk cId="941239877" sldId="488"/>
            <ac:spMk id="3" creationId="{5F133E08-9C60-402C-3A97-D98A145B988E}"/>
          </ac:spMkLst>
        </pc:spChg>
        <pc:spChg chg="del mod ord">
          <ac:chgData name="Martin Siemienski Andersen" userId="3e5b9027-db81-4bdb-8ff3-173865797b46" providerId="ADAL" clId="{8B091711-26D6-4EDA-B72C-460E0F46354F}" dt="2024-06-18T10:57:35.167" v="1667" actId="700"/>
          <ac:spMkLst>
            <pc:docMk/>
            <pc:sldMk cId="941239877" sldId="488"/>
            <ac:spMk id="4" creationId="{0B06E02D-32DC-B7BE-88D5-67D70CD03B98}"/>
          </ac:spMkLst>
        </pc:spChg>
        <pc:spChg chg="del mod ord">
          <ac:chgData name="Martin Siemienski Andersen" userId="3e5b9027-db81-4bdb-8ff3-173865797b46" providerId="ADAL" clId="{8B091711-26D6-4EDA-B72C-460E0F46354F}" dt="2024-06-18T10:57:35.167" v="1667" actId="700"/>
          <ac:spMkLst>
            <pc:docMk/>
            <pc:sldMk cId="941239877" sldId="488"/>
            <ac:spMk id="5" creationId="{93D173A5-069C-C27D-4037-5E1CAA4F208A}"/>
          </ac:spMkLst>
        </pc:spChg>
        <pc:spChg chg="add mod ord">
          <ac:chgData name="Martin Siemienski Andersen" userId="3e5b9027-db81-4bdb-8ff3-173865797b46" providerId="ADAL" clId="{8B091711-26D6-4EDA-B72C-460E0F46354F}" dt="2024-06-18T11:00:15.866" v="1960" actId="20577"/>
          <ac:spMkLst>
            <pc:docMk/>
            <pc:sldMk cId="941239877" sldId="488"/>
            <ac:spMk id="6" creationId="{C845F9DF-F2DD-A4BA-7586-6031D4F59742}"/>
          </ac:spMkLst>
        </pc:spChg>
        <pc:spChg chg="add mod ord">
          <ac:chgData name="Martin Siemienski Andersen" userId="3e5b9027-db81-4bdb-8ff3-173865797b46" providerId="ADAL" clId="{8B091711-26D6-4EDA-B72C-460E0F46354F}" dt="2024-06-19T07:01:35.405" v="3599" actId="20577"/>
          <ac:spMkLst>
            <pc:docMk/>
            <pc:sldMk cId="941239877" sldId="488"/>
            <ac:spMk id="7" creationId="{5B7C8303-6178-AFFB-38BA-AF3A6886A1CD}"/>
          </ac:spMkLst>
        </pc:spChg>
        <pc:spChg chg="add mod">
          <ac:chgData name="Martin Siemienski Andersen" userId="3e5b9027-db81-4bdb-8ff3-173865797b46" providerId="ADAL" clId="{8B091711-26D6-4EDA-B72C-460E0F46354F}" dt="2024-06-19T07:02:00.787" v="3600" actId="1076"/>
          <ac:spMkLst>
            <pc:docMk/>
            <pc:sldMk cId="941239877" sldId="488"/>
            <ac:spMk id="9" creationId="{CAA8D1AF-1875-9C47-9E7E-677AE78823B1}"/>
          </ac:spMkLst>
        </pc:spChg>
      </pc:sldChg>
      <pc:sldChg chg="modSp add mod setBg">
        <pc:chgData name="Martin Siemienski Andersen" userId="3e5b9027-db81-4bdb-8ff3-173865797b46" providerId="ADAL" clId="{8B091711-26D6-4EDA-B72C-460E0F46354F}" dt="2024-06-18T13:05:56.809" v="3584"/>
        <pc:sldMkLst>
          <pc:docMk/>
          <pc:sldMk cId="3969491273" sldId="489"/>
        </pc:sldMkLst>
        <pc:spChg chg="mod">
          <ac:chgData name="Martin Siemienski Andersen" userId="3e5b9027-db81-4bdb-8ff3-173865797b46" providerId="ADAL" clId="{8B091711-26D6-4EDA-B72C-460E0F46354F}" dt="2024-06-18T11:16:24.041" v="2760" actId="6549"/>
          <ac:spMkLst>
            <pc:docMk/>
            <pc:sldMk cId="3969491273" sldId="489"/>
            <ac:spMk id="3" creationId="{20700119-3047-E5CD-11C0-3952BC8F1731}"/>
          </ac:spMkLst>
        </pc:spChg>
        <pc:spChg chg="mod">
          <ac:chgData name="Martin Siemienski Andersen" userId="3e5b9027-db81-4bdb-8ff3-173865797b46" providerId="ADAL" clId="{8B091711-26D6-4EDA-B72C-460E0F46354F}" dt="2024-06-18T13:05:56.809" v="3584"/>
          <ac:spMkLst>
            <pc:docMk/>
            <pc:sldMk cId="3969491273" sldId="489"/>
            <ac:spMk id="4" creationId="{16C40AC8-92BC-EADB-4D9F-F3D0E46DC0D4}"/>
          </ac:spMkLst>
        </pc:spChg>
      </pc:sldChg>
      <pc:sldChg chg="modSp new mod">
        <pc:chgData name="Martin Siemienski Andersen" userId="3e5b9027-db81-4bdb-8ff3-173865797b46" providerId="ADAL" clId="{8B091711-26D6-4EDA-B72C-460E0F46354F}" dt="2024-06-18T11:38:22.753" v="2887" actId="20577"/>
        <pc:sldMkLst>
          <pc:docMk/>
          <pc:sldMk cId="249394238" sldId="490"/>
        </pc:sldMkLst>
        <pc:spChg chg="mod">
          <ac:chgData name="Martin Siemienski Andersen" userId="3e5b9027-db81-4bdb-8ff3-173865797b46" providerId="ADAL" clId="{8B091711-26D6-4EDA-B72C-460E0F46354F}" dt="2024-06-18T11:37:05.888" v="2794" actId="20577"/>
          <ac:spMkLst>
            <pc:docMk/>
            <pc:sldMk cId="249394238" sldId="490"/>
            <ac:spMk id="3" creationId="{CDC78ECE-3D9F-0964-5B4B-3760BE566DBF}"/>
          </ac:spMkLst>
        </pc:spChg>
        <pc:spChg chg="mod">
          <ac:chgData name="Martin Siemienski Andersen" userId="3e5b9027-db81-4bdb-8ff3-173865797b46" providerId="ADAL" clId="{8B091711-26D6-4EDA-B72C-460E0F46354F}" dt="2024-06-18T11:38:22.753" v="2887" actId="20577"/>
          <ac:spMkLst>
            <pc:docMk/>
            <pc:sldMk cId="249394238" sldId="490"/>
            <ac:spMk id="4" creationId="{2123031A-B3BD-45FF-CD74-E5F916708264}"/>
          </ac:spMkLst>
        </pc:spChg>
      </pc:sldChg>
      <pc:sldChg chg="addSp modSp new mod">
        <pc:chgData name="Martin Siemienski Andersen" userId="3e5b9027-db81-4bdb-8ff3-173865797b46" providerId="ADAL" clId="{8B091711-26D6-4EDA-B72C-460E0F46354F}" dt="2024-06-18T11:46:43.375" v="2934" actId="14100"/>
        <pc:sldMkLst>
          <pc:docMk/>
          <pc:sldMk cId="3600381549" sldId="491"/>
        </pc:sldMkLst>
        <pc:spChg chg="mod">
          <ac:chgData name="Martin Siemienski Andersen" userId="3e5b9027-db81-4bdb-8ff3-173865797b46" providerId="ADAL" clId="{8B091711-26D6-4EDA-B72C-460E0F46354F}" dt="2024-06-18T11:46:43.375" v="2934" actId="14100"/>
          <ac:spMkLst>
            <pc:docMk/>
            <pc:sldMk cId="3600381549" sldId="491"/>
            <ac:spMk id="3" creationId="{8C62D072-4340-B650-E111-8CDA209F9ACE}"/>
          </ac:spMkLst>
        </pc:spChg>
        <pc:spChg chg="add">
          <ac:chgData name="Martin Siemienski Andersen" userId="3e5b9027-db81-4bdb-8ff3-173865797b46" providerId="ADAL" clId="{8B091711-26D6-4EDA-B72C-460E0F46354F}" dt="2024-06-18T11:40:19.364" v="2890"/>
          <ac:spMkLst>
            <pc:docMk/>
            <pc:sldMk cId="3600381549" sldId="491"/>
            <ac:spMk id="5" creationId="{ED49BB7D-54E2-9EBC-5E5C-CE686612C2F5}"/>
          </ac:spMkLst>
        </pc:spChg>
        <pc:spChg chg="add mod">
          <ac:chgData name="Martin Siemienski Andersen" userId="3e5b9027-db81-4bdb-8ff3-173865797b46" providerId="ADAL" clId="{8B091711-26D6-4EDA-B72C-460E0F46354F}" dt="2024-06-18T11:46:32.911" v="2905" actId="1076"/>
          <ac:spMkLst>
            <pc:docMk/>
            <pc:sldMk cId="3600381549" sldId="491"/>
            <ac:spMk id="7" creationId="{F3C70F66-752C-B6E6-3E1F-A6AFB3F67AA4}"/>
          </ac:spMkLst>
        </pc:spChg>
      </pc:sldChg>
      <pc:sldChg chg="modSp add mod setBg">
        <pc:chgData name="Martin Siemienski Andersen" userId="3e5b9027-db81-4bdb-8ff3-173865797b46" providerId="ADAL" clId="{8B091711-26D6-4EDA-B72C-460E0F46354F}" dt="2024-06-18T12:31:08.550" v="3533" actId="27636"/>
        <pc:sldMkLst>
          <pc:docMk/>
          <pc:sldMk cId="3859974388" sldId="492"/>
        </pc:sldMkLst>
        <pc:spChg chg="mod">
          <ac:chgData name="Martin Siemienski Andersen" userId="3e5b9027-db81-4bdb-8ff3-173865797b46" providerId="ADAL" clId="{8B091711-26D6-4EDA-B72C-460E0F46354F}" dt="2024-06-18T12:15:18.523" v="2994" actId="20577"/>
          <ac:spMkLst>
            <pc:docMk/>
            <pc:sldMk cId="3859974388" sldId="492"/>
            <ac:spMk id="3" creationId="{20700119-3047-E5CD-11C0-3952BC8F1731}"/>
          </ac:spMkLst>
        </pc:spChg>
        <pc:spChg chg="mod">
          <ac:chgData name="Martin Siemienski Andersen" userId="3e5b9027-db81-4bdb-8ff3-173865797b46" providerId="ADAL" clId="{8B091711-26D6-4EDA-B72C-460E0F46354F}" dt="2024-06-18T12:31:08.550" v="3533" actId="27636"/>
          <ac:spMkLst>
            <pc:docMk/>
            <pc:sldMk cId="3859974388" sldId="492"/>
            <ac:spMk id="4" creationId="{16C40AC8-92BC-EADB-4D9F-F3D0E46DC0D4}"/>
          </ac:spMkLst>
        </pc:spChg>
      </pc:sldChg>
    </pc:docChg>
  </pc:docChgLst>
  <pc:docChgLst>
    <pc:chgData name="Martin Siemienski Andersen" userId="3e5b9027-db81-4bdb-8ff3-173865797b46" providerId="ADAL" clId="{BFAD7716-0193-4B1C-BF69-1D78514D2409}"/>
    <pc:docChg chg="modSld">
      <pc:chgData name="Martin Siemienski Andersen" userId="3e5b9027-db81-4bdb-8ff3-173865797b46" providerId="ADAL" clId="{BFAD7716-0193-4B1C-BF69-1D78514D2409}" dt="2023-08-31T10:43:45.829" v="0" actId="6549"/>
      <pc:docMkLst>
        <pc:docMk/>
      </pc:docMkLst>
      <pc:sldChg chg="modSp mod">
        <pc:chgData name="Martin Siemienski Andersen" userId="3e5b9027-db81-4bdb-8ff3-173865797b46" providerId="ADAL" clId="{BFAD7716-0193-4B1C-BF69-1D78514D2409}" dt="2023-08-31T10:43:45.829" v="0" actId="6549"/>
        <pc:sldMkLst>
          <pc:docMk/>
          <pc:sldMk cId="2290672695" sldId="378"/>
        </pc:sldMkLst>
        <pc:spChg chg="mod">
          <ac:chgData name="Martin Siemienski Andersen" userId="3e5b9027-db81-4bdb-8ff3-173865797b46" providerId="ADAL" clId="{BFAD7716-0193-4B1C-BF69-1D78514D2409}" dt="2023-08-31T10:43:45.829" v="0" actId="6549"/>
          <ac:spMkLst>
            <pc:docMk/>
            <pc:sldMk cId="2290672695" sldId="378"/>
            <ac:spMk id="4" creationId="{00000000-0000-0000-0000-000000000000}"/>
          </ac:spMkLst>
        </pc:spChg>
      </pc:sldChg>
    </pc:docChg>
  </pc:docChgLst>
  <pc:docChgLst>
    <pc:chgData name="Martin Siemienski Andersen" userId="3e5b9027-db81-4bdb-8ff3-173865797b46" providerId="ADAL" clId="{4B6B253C-3340-44E6-A009-0A0819BBECD0}"/>
    <pc:docChg chg="modSld sldOrd">
      <pc:chgData name="Martin Siemienski Andersen" userId="3e5b9027-db81-4bdb-8ff3-173865797b46" providerId="ADAL" clId="{4B6B253C-3340-44E6-A009-0A0819BBECD0}" dt="2024-09-27T08:08:16.447" v="17" actId="1076"/>
      <pc:docMkLst>
        <pc:docMk/>
      </pc:docMkLst>
      <pc:sldChg chg="ord">
        <pc:chgData name="Martin Siemienski Andersen" userId="3e5b9027-db81-4bdb-8ff3-173865797b46" providerId="ADAL" clId="{4B6B253C-3340-44E6-A009-0A0819BBECD0}" dt="2024-09-26T12:24:05.044" v="14"/>
        <pc:sldMkLst>
          <pc:docMk/>
          <pc:sldMk cId="2973186146" sldId="464"/>
        </pc:sldMkLst>
      </pc:sldChg>
      <pc:sldChg chg="mod modShow">
        <pc:chgData name="Martin Siemienski Andersen" userId="3e5b9027-db81-4bdb-8ff3-173865797b46" providerId="ADAL" clId="{4B6B253C-3340-44E6-A009-0A0819BBECD0}" dt="2024-09-26T12:23:53.615" v="12" actId="729"/>
        <pc:sldMkLst>
          <pc:docMk/>
          <pc:sldMk cId="2262100592" sldId="479"/>
        </pc:sldMkLst>
      </pc:sldChg>
      <pc:sldChg chg="modSp mod">
        <pc:chgData name="Martin Siemienski Andersen" userId="3e5b9027-db81-4bdb-8ff3-173865797b46" providerId="ADAL" clId="{4B6B253C-3340-44E6-A009-0A0819BBECD0}" dt="2024-09-27T08:08:16.447" v="17" actId="1076"/>
        <pc:sldMkLst>
          <pc:docMk/>
          <pc:sldMk cId="941239877" sldId="488"/>
        </pc:sldMkLst>
        <pc:spChg chg="mod">
          <ac:chgData name="Martin Siemienski Andersen" userId="3e5b9027-db81-4bdb-8ff3-173865797b46" providerId="ADAL" clId="{4B6B253C-3340-44E6-A009-0A0819BBECD0}" dt="2024-09-27T08:08:16.447" v="17" actId="1076"/>
          <ac:spMkLst>
            <pc:docMk/>
            <pc:sldMk cId="941239877" sldId="488"/>
            <ac:spMk id="9" creationId="{CAA8D1AF-1875-9C47-9E7E-677AE78823B1}"/>
          </ac:spMkLst>
        </pc:spChg>
      </pc:sldChg>
      <pc:sldChg chg="ord">
        <pc:chgData name="Martin Siemienski Andersen" userId="3e5b9027-db81-4bdb-8ff3-173865797b46" providerId="ADAL" clId="{4B6B253C-3340-44E6-A009-0A0819BBECD0}" dt="2024-09-26T12:24:05.044" v="14"/>
        <pc:sldMkLst>
          <pc:docMk/>
          <pc:sldMk cId="3969491273" sldId="489"/>
        </pc:sldMkLst>
      </pc:sldChg>
      <pc:sldChg chg="ord">
        <pc:chgData name="Martin Siemienski Andersen" userId="3e5b9027-db81-4bdb-8ff3-173865797b46" providerId="ADAL" clId="{4B6B253C-3340-44E6-A009-0A0819BBECD0}" dt="2024-09-26T12:24:05.044" v="14"/>
        <pc:sldMkLst>
          <pc:docMk/>
          <pc:sldMk cId="3859974388" sldId="492"/>
        </pc:sldMkLst>
      </pc:sldChg>
      <pc:sldChg chg="ord">
        <pc:chgData name="Martin Siemienski Andersen" userId="3e5b9027-db81-4bdb-8ff3-173865797b46" providerId="ADAL" clId="{4B6B253C-3340-44E6-A009-0A0819BBECD0}" dt="2024-09-26T12:24:05.044" v="14"/>
        <pc:sldMkLst>
          <pc:docMk/>
          <pc:sldMk cId="2445898026" sldId="496"/>
        </pc:sldMkLst>
      </pc:sldChg>
      <pc:sldChg chg="ord">
        <pc:chgData name="Martin Siemienski Andersen" userId="3e5b9027-db81-4bdb-8ff3-173865797b46" providerId="ADAL" clId="{4B6B253C-3340-44E6-A009-0A0819BBECD0}" dt="2024-09-26T12:24:05.044" v="14"/>
        <pc:sldMkLst>
          <pc:docMk/>
          <pc:sldMk cId="720735116" sldId="497"/>
        </pc:sldMkLst>
      </pc:sldChg>
      <pc:sldChg chg="modSp mod">
        <pc:chgData name="Martin Siemienski Andersen" userId="3e5b9027-db81-4bdb-8ff3-173865797b46" providerId="ADAL" clId="{4B6B253C-3340-44E6-A009-0A0819BBECD0}" dt="2024-09-26T12:22:46.892" v="11" actId="20577"/>
        <pc:sldMkLst>
          <pc:docMk/>
          <pc:sldMk cId="2698411917" sldId="498"/>
        </pc:sldMkLst>
        <pc:spChg chg="mod">
          <ac:chgData name="Martin Siemienski Andersen" userId="3e5b9027-db81-4bdb-8ff3-173865797b46" providerId="ADAL" clId="{4B6B253C-3340-44E6-A009-0A0819BBECD0}" dt="2024-09-26T12:22:46.892" v="11" actId="20577"/>
          <ac:spMkLst>
            <pc:docMk/>
            <pc:sldMk cId="2698411917" sldId="498"/>
            <ac:spMk id="8" creationId="{9F4E72E0-8D82-6730-FE3E-33EFE32FEFDA}"/>
          </ac:spMkLst>
        </pc:spChg>
      </pc:sldChg>
    </pc:docChg>
  </pc:docChgLst>
  <pc:docChgLst>
    <pc:chgData name="Martin Siemienski Andersen" userId="3e5b9027-db81-4bdb-8ff3-173865797b46" providerId="ADAL" clId="{FE3A2A47-A197-4C06-B447-22E121A0D122}"/>
    <pc:docChg chg="undo redo custSel addSld delSld modSld sldOrd modSection">
      <pc:chgData name="Martin Siemienski Andersen" userId="3e5b9027-db81-4bdb-8ff3-173865797b46" providerId="ADAL" clId="{FE3A2A47-A197-4C06-B447-22E121A0D122}" dt="2023-10-23T04:05:36.429" v="6506" actId="20577"/>
      <pc:docMkLst>
        <pc:docMk/>
      </pc:docMkLst>
      <pc:sldChg chg="modSp">
        <pc:chgData name="Martin Siemienski Andersen" userId="3e5b9027-db81-4bdb-8ff3-173865797b46" providerId="ADAL" clId="{FE3A2A47-A197-4C06-B447-22E121A0D122}" dt="2023-10-18T09:12:34.184" v="1463" actId="2711"/>
        <pc:sldMkLst>
          <pc:docMk/>
          <pc:sldMk cId="2290672695" sldId="378"/>
        </pc:sldMkLst>
        <pc:spChg chg="mod">
          <ac:chgData name="Martin Siemienski Andersen" userId="3e5b9027-db81-4bdb-8ff3-173865797b46" providerId="ADAL" clId="{FE3A2A47-A197-4C06-B447-22E121A0D122}" dt="2023-10-18T09:12:34.184" v="1463" actId="2711"/>
          <ac:spMkLst>
            <pc:docMk/>
            <pc:sldMk cId="2290672695" sldId="378"/>
            <ac:spMk id="4" creationId="{00000000-0000-0000-0000-000000000000}"/>
          </ac:spMkLst>
        </pc:spChg>
        <pc:spChg chg="mod">
          <ac:chgData name="Martin Siemienski Andersen" userId="3e5b9027-db81-4bdb-8ff3-173865797b46" providerId="ADAL" clId="{FE3A2A47-A197-4C06-B447-22E121A0D122}" dt="2023-10-18T09:12:34.184" v="1463" actId="2711"/>
          <ac:spMkLst>
            <pc:docMk/>
            <pc:sldMk cId="2290672695" sldId="378"/>
            <ac:spMk id="7" creationId="{00000000-0000-0000-0000-000000000000}"/>
          </ac:spMkLst>
        </pc:spChg>
        <pc:grpChg chg="mod">
          <ac:chgData name="Martin Siemienski Andersen" userId="3e5b9027-db81-4bdb-8ff3-173865797b46" providerId="ADAL" clId="{FE3A2A47-A197-4C06-B447-22E121A0D122}" dt="2023-10-18T09:12:34.184" v="1463" actId="2711"/>
          <ac:grpSpMkLst>
            <pc:docMk/>
            <pc:sldMk cId="2290672695" sldId="378"/>
            <ac:grpSpMk id="10" creationId="{00000000-0000-0000-0000-000000000000}"/>
          </ac:grpSpMkLst>
        </pc:grpChg>
        <pc:picChg chg="mod">
          <ac:chgData name="Martin Siemienski Andersen" userId="3e5b9027-db81-4bdb-8ff3-173865797b46" providerId="ADAL" clId="{FE3A2A47-A197-4C06-B447-22E121A0D122}" dt="2023-10-18T09:12:34.184" v="1463" actId="2711"/>
          <ac:picMkLst>
            <pc:docMk/>
            <pc:sldMk cId="2290672695" sldId="378"/>
            <ac:picMk id="34" creationId="{00000000-0000-0000-0000-000000000000}"/>
          </ac:picMkLst>
        </pc:picChg>
      </pc:sldChg>
      <pc:sldChg chg="addSp delSp modSp mod">
        <pc:chgData name="Martin Siemienski Andersen" userId="3e5b9027-db81-4bdb-8ff3-173865797b46" providerId="ADAL" clId="{FE3A2A47-A197-4C06-B447-22E121A0D122}" dt="2023-10-18T11:57:08.529" v="2191" actId="20577"/>
        <pc:sldMkLst>
          <pc:docMk/>
          <pc:sldMk cId="2153325008" sldId="392"/>
        </pc:sldMkLst>
        <pc:spChg chg="del">
          <ac:chgData name="Martin Siemienski Andersen" userId="3e5b9027-db81-4bdb-8ff3-173865797b46" providerId="ADAL" clId="{FE3A2A47-A197-4C06-B447-22E121A0D122}" dt="2023-10-18T06:04:49.030" v="580" actId="478"/>
          <ac:spMkLst>
            <pc:docMk/>
            <pc:sldMk cId="2153325008" sldId="392"/>
            <ac:spMk id="4" creationId="{00000000-0000-0000-0000-000000000000}"/>
          </ac:spMkLst>
        </pc:spChg>
        <pc:spChg chg="mod">
          <ac:chgData name="Martin Siemienski Andersen" userId="3e5b9027-db81-4bdb-8ff3-173865797b46" providerId="ADAL" clId="{FE3A2A47-A197-4C06-B447-22E121A0D122}" dt="2023-10-18T11:57:08.529" v="2191" actId="20577"/>
          <ac:spMkLst>
            <pc:docMk/>
            <pc:sldMk cId="2153325008" sldId="392"/>
            <ac:spMk id="6" creationId="{00000000-0000-0000-0000-000000000000}"/>
          </ac:spMkLst>
        </pc:spChg>
        <pc:spChg chg="add del mod">
          <ac:chgData name="Martin Siemienski Andersen" userId="3e5b9027-db81-4bdb-8ff3-173865797b46" providerId="ADAL" clId="{FE3A2A47-A197-4C06-B447-22E121A0D122}" dt="2023-10-18T06:04:54.133" v="583"/>
          <ac:spMkLst>
            <pc:docMk/>
            <pc:sldMk cId="2153325008" sldId="392"/>
            <ac:spMk id="7" creationId="{1D0E83EC-C07E-31B1-3832-F6043296884A}"/>
          </ac:spMkLst>
        </pc:spChg>
        <pc:spChg chg="mod">
          <ac:chgData name="Martin Siemienski Andersen" userId="3e5b9027-db81-4bdb-8ff3-173865797b46" providerId="ADAL" clId="{FE3A2A47-A197-4C06-B447-22E121A0D122}" dt="2023-10-18T09:06:56.053" v="1388" actId="2711"/>
          <ac:spMkLst>
            <pc:docMk/>
            <pc:sldMk cId="2153325008" sldId="392"/>
            <ac:spMk id="8" creationId="{64DCD6DB-2FB4-4736-9BB6-D9C9FA5E6642}"/>
          </ac:spMkLst>
        </pc:spChg>
        <pc:spChg chg="add del mod">
          <ac:chgData name="Martin Siemienski Andersen" userId="3e5b9027-db81-4bdb-8ff3-173865797b46" providerId="ADAL" clId="{FE3A2A47-A197-4C06-B447-22E121A0D122}" dt="2023-10-18T06:04:52.789" v="582"/>
          <ac:spMkLst>
            <pc:docMk/>
            <pc:sldMk cId="2153325008" sldId="392"/>
            <ac:spMk id="9" creationId="{62DC48B7-B9A7-28DC-A526-119BF49503EF}"/>
          </ac:spMkLst>
        </pc:spChg>
        <pc:spChg chg="add mod">
          <ac:chgData name="Martin Siemienski Andersen" userId="3e5b9027-db81-4bdb-8ff3-173865797b46" providerId="ADAL" clId="{FE3A2A47-A197-4C06-B447-22E121A0D122}" dt="2023-10-18T09:06:36.693" v="1386" actId="2711"/>
          <ac:spMkLst>
            <pc:docMk/>
            <pc:sldMk cId="2153325008" sldId="392"/>
            <ac:spMk id="10" creationId="{D05F08F9-F800-CD19-BAE4-658DC9C51330}"/>
          </ac:spMkLst>
        </pc:spChg>
        <pc:graphicFrameChg chg="mod">
          <ac:chgData name="Martin Siemienski Andersen" userId="3e5b9027-db81-4bdb-8ff3-173865797b46" providerId="ADAL" clId="{FE3A2A47-A197-4C06-B447-22E121A0D122}" dt="2023-10-18T09:07:03.314" v="1389" actId="2711"/>
          <ac:graphicFrameMkLst>
            <pc:docMk/>
            <pc:sldMk cId="2153325008" sldId="392"/>
            <ac:graphicFrameMk id="2" creationId="{B4E44DBE-DC0C-4A10-A54B-52F81366C5F7}"/>
          </ac:graphicFrameMkLst>
        </pc:graphicFrameChg>
      </pc:sldChg>
      <pc:sldChg chg="modSp mod">
        <pc:chgData name="Martin Siemienski Andersen" userId="3e5b9027-db81-4bdb-8ff3-173865797b46" providerId="ADAL" clId="{FE3A2A47-A197-4C06-B447-22E121A0D122}" dt="2023-10-18T09:12:11.983" v="1460" actId="404"/>
        <pc:sldMkLst>
          <pc:docMk/>
          <pc:sldMk cId="3417722849" sldId="393"/>
        </pc:sldMkLst>
        <pc:spChg chg="mod">
          <ac:chgData name="Martin Siemienski Andersen" userId="3e5b9027-db81-4bdb-8ff3-173865797b46" providerId="ADAL" clId="{FE3A2A47-A197-4C06-B447-22E121A0D122}" dt="2023-10-18T09:12:07.270" v="1459" actId="2711"/>
          <ac:spMkLst>
            <pc:docMk/>
            <pc:sldMk cId="3417722849" sldId="393"/>
            <ac:spMk id="3" creationId="{109B2BF6-BBD6-4286-BE0F-4AF77BE8C66C}"/>
          </ac:spMkLst>
        </pc:spChg>
        <pc:spChg chg="mod">
          <ac:chgData name="Martin Siemienski Andersen" userId="3e5b9027-db81-4bdb-8ff3-173865797b46" providerId="ADAL" clId="{FE3A2A47-A197-4C06-B447-22E121A0D122}" dt="2023-10-18T09:12:07.270" v="1459" actId="2711"/>
          <ac:spMkLst>
            <pc:docMk/>
            <pc:sldMk cId="3417722849" sldId="393"/>
            <ac:spMk id="4" creationId="{73B995AC-9F99-4168-8974-DAB26BE314AC}"/>
          </ac:spMkLst>
        </pc:spChg>
        <pc:spChg chg="mod">
          <ac:chgData name="Martin Siemienski Andersen" userId="3e5b9027-db81-4bdb-8ff3-173865797b46" providerId="ADAL" clId="{FE3A2A47-A197-4C06-B447-22E121A0D122}" dt="2023-10-18T09:12:11.983" v="1460" actId="404"/>
          <ac:spMkLst>
            <pc:docMk/>
            <pc:sldMk cId="3417722849" sldId="393"/>
            <ac:spMk id="10" creationId="{4513E7FF-7AD6-41AB-B533-BEFA08CDEB1D}"/>
          </ac:spMkLst>
        </pc:spChg>
      </pc:sldChg>
      <pc:sldChg chg="del">
        <pc:chgData name="Martin Siemienski Andersen" userId="3e5b9027-db81-4bdb-8ff3-173865797b46" providerId="ADAL" clId="{FE3A2A47-A197-4C06-B447-22E121A0D122}" dt="2023-10-18T09:08:12.953" v="1398" actId="47"/>
        <pc:sldMkLst>
          <pc:docMk/>
          <pc:sldMk cId="1521559328" sldId="394"/>
        </pc:sldMkLst>
      </pc:sldChg>
      <pc:sldChg chg="modSp mod ord">
        <pc:chgData name="Martin Siemienski Andersen" userId="3e5b9027-db81-4bdb-8ff3-173865797b46" providerId="ADAL" clId="{FE3A2A47-A197-4C06-B447-22E121A0D122}" dt="2023-10-20T08:30:59.570" v="2794"/>
        <pc:sldMkLst>
          <pc:docMk/>
          <pc:sldMk cId="1792429618" sldId="395"/>
        </pc:sldMkLst>
        <pc:spChg chg="mod">
          <ac:chgData name="Martin Siemienski Andersen" userId="3e5b9027-db81-4bdb-8ff3-173865797b46" providerId="ADAL" clId="{FE3A2A47-A197-4C06-B447-22E121A0D122}" dt="2023-10-18T09:56:39.501" v="1531" actId="2711"/>
          <ac:spMkLst>
            <pc:docMk/>
            <pc:sldMk cId="1792429618" sldId="395"/>
            <ac:spMk id="2" creationId="{D04815C8-4133-4D00-AE83-D6A4B58EE4F9}"/>
          </ac:spMkLst>
        </pc:spChg>
        <pc:spChg chg="mod">
          <ac:chgData name="Martin Siemienski Andersen" userId="3e5b9027-db81-4bdb-8ff3-173865797b46" providerId="ADAL" clId="{FE3A2A47-A197-4C06-B447-22E121A0D122}" dt="2023-10-18T09:56:39.501" v="1531" actId="2711"/>
          <ac:spMkLst>
            <pc:docMk/>
            <pc:sldMk cId="1792429618" sldId="395"/>
            <ac:spMk id="3" creationId="{B9BD86FD-0F1F-4416-AD67-596B58DFE868}"/>
          </ac:spMkLst>
        </pc:spChg>
      </pc:sldChg>
      <pc:sldChg chg="mod modShow">
        <pc:chgData name="Martin Siemienski Andersen" userId="3e5b9027-db81-4bdb-8ff3-173865797b46" providerId="ADAL" clId="{FE3A2A47-A197-4C06-B447-22E121A0D122}" dt="2023-10-18T05:45:02.385" v="4" actId="729"/>
        <pc:sldMkLst>
          <pc:docMk/>
          <pc:sldMk cId="1984459170" sldId="396"/>
        </pc:sldMkLst>
      </pc:sldChg>
      <pc:sldChg chg="mod modShow">
        <pc:chgData name="Martin Siemienski Andersen" userId="3e5b9027-db81-4bdb-8ff3-173865797b46" providerId="ADAL" clId="{FE3A2A47-A197-4C06-B447-22E121A0D122}" dt="2023-10-18T05:44:31.657" v="3" actId="729"/>
        <pc:sldMkLst>
          <pc:docMk/>
          <pc:sldMk cId="931047619" sldId="397"/>
        </pc:sldMkLst>
      </pc:sldChg>
      <pc:sldChg chg="mod modShow">
        <pc:chgData name="Martin Siemienski Andersen" userId="3e5b9027-db81-4bdb-8ff3-173865797b46" providerId="ADAL" clId="{FE3A2A47-A197-4C06-B447-22E121A0D122}" dt="2023-10-18T05:44:19.164" v="2" actId="729"/>
        <pc:sldMkLst>
          <pc:docMk/>
          <pc:sldMk cId="4289387927" sldId="398"/>
        </pc:sldMkLst>
      </pc:sldChg>
      <pc:sldChg chg="modSp mod">
        <pc:chgData name="Martin Siemienski Andersen" userId="3e5b9027-db81-4bdb-8ff3-173865797b46" providerId="ADAL" clId="{FE3A2A47-A197-4C06-B447-22E121A0D122}" dt="2023-10-20T09:25:18.735" v="3616" actId="20577"/>
        <pc:sldMkLst>
          <pc:docMk/>
          <pc:sldMk cId="1863275459" sldId="400"/>
        </pc:sldMkLst>
        <pc:spChg chg="mod">
          <ac:chgData name="Martin Siemienski Andersen" userId="3e5b9027-db81-4bdb-8ff3-173865797b46" providerId="ADAL" clId="{FE3A2A47-A197-4C06-B447-22E121A0D122}" dt="2023-10-18T09:08:46.306" v="1407" actId="2711"/>
          <ac:spMkLst>
            <pc:docMk/>
            <pc:sldMk cId="1863275459" sldId="400"/>
            <ac:spMk id="2" creationId="{C3CDAD2D-609D-42D0-B097-C56F8A3CC401}"/>
          </ac:spMkLst>
        </pc:spChg>
        <pc:spChg chg="mod">
          <ac:chgData name="Martin Siemienski Andersen" userId="3e5b9027-db81-4bdb-8ff3-173865797b46" providerId="ADAL" clId="{FE3A2A47-A197-4C06-B447-22E121A0D122}" dt="2023-10-18T09:08:46.306" v="1407" actId="2711"/>
          <ac:spMkLst>
            <pc:docMk/>
            <pc:sldMk cId="1863275459" sldId="400"/>
            <ac:spMk id="3" creationId="{155E760E-1425-42D1-9263-35EE21CFF1D0}"/>
          </ac:spMkLst>
        </pc:spChg>
        <pc:spChg chg="mod">
          <ac:chgData name="Martin Siemienski Andersen" userId="3e5b9027-db81-4bdb-8ff3-173865797b46" providerId="ADAL" clId="{FE3A2A47-A197-4C06-B447-22E121A0D122}" dt="2023-10-20T09:25:18.735" v="3616" actId="20577"/>
          <ac:spMkLst>
            <pc:docMk/>
            <pc:sldMk cId="1863275459" sldId="400"/>
            <ac:spMk id="4" creationId="{5CB79B94-9720-49AE-94FC-E05A35E01BCA}"/>
          </ac:spMkLst>
        </pc:spChg>
      </pc:sldChg>
      <pc:sldChg chg="addSp delSp modSp mod setBg">
        <pc:chgData name="Martin Siemienski Andersen" userId="3e5b9027-db81-4bdb-8ff3-173865797b46" providerId="ADAL" clId="{FE3A2A47-A197-4C06-B447-22E121A0D122}" dt="2023-10-20T08:58:07.838" v="3145" actId="20577"/>
        <pc:sldMkLst>
          <pc:docMk/>
          <pc:sldMk cId="3128626905" sldId="401"/>
        </pc:sldMkLst>
        <pc:spChg chg="mod">
          <ac:chgData name="Martin Siemienski Andersen" userId="3e5b9027-db81-4bdb-8ff3-173865797b46" providerId="ADAL" clId="{FE3A2A47-A197-4C06-B447-22E121A0D122}" dt="2023-10-18T09:08:41.052" v="1405" actId="2711"/>
          <ac:spMkLst>
            <pc:docMk/>
            <pc:sldMk cId="3128626905" sldId="401"/>
            <ac:spMk id="2" creationId="{45219F00-DBD1-43FE-ABCD-16899B676608}"/>
          </ac:spMkLst>
        </pc:spChg>
        <pc:spChg chg="mod">
          <ac:chgData name="Martin Siemienski Andersen" userId="3e5b9027-db81-4bdb-8ff3-173865797b46" providerId="ADAL" clId="{FE3A2A47-A197-4C06-B447-22E121A0D122}" dt="2023-10-18T09:08:41.052" v="1405" actId="2711"/>
          <ac:spMkLst>
            <pc:docMk/>
            <pc:sldMk cId="3128626905" sldId="401"/>
            <ac:spMk id="3" creationId="{24034222-04BA-444F-97CC-F31270BED5A4}"/>
          </ac:spMkLst>
        </pc:spChg>
        <pc:spChg chg="del mod">
          <ac:chgData name="Martin Siemienski Andersen" userId="3e5b9027-db81-4bdb-8ff3-173865797b46" providerId="ADAL" clId="{FE3A2A47-A197-4C06-B447-22E121A0D122}" dt="2023-10-18T11:59:41.749" v="2207" actId="478"/>
          <ac:spMkLst>
            <pc:docMk/>
            <pc:sldMk cId="3128626905" sldId="401"/>
            <ac:spMk id="4" creationId="{4E70F956-70CA-4FD5-971A-8C3273CB71AC}"/>
          </ac:spMkLst>
        </pc:spChg>
        <pc:spChg chg="add del mod">
          <ac:chgData name="Martin Siemienski Andersen" userId="3e5b9027-db81-4bdb-8ff3-173865797b46" providerId="ADAL" clId="{FE3A2A47-A197-4C06-B447-22E121A0D122}" dt="2023-10-18T11:59:43.406" v="2208" actId="478"/>
          <ac:spMkLst>
            <pc:docMk/>
            <pc:sldMk cId="3128626905" sldId="401"/>
            <ac:spMk id="6" creationId="{96B90D7C-8D3B-4A34-9011-CCC5EBC24AA9}"/>
          </ac:spMkLst>
        </pc:spChg>
        <pc:spChg chg="add mod">
          <ac:chgData name="Martin Siemienski Andersen" userId="3e5b9027-db81-4bdb-8ff3-173865797b46" providerId="ADAL" clId="{FE3A2A47-A197-4C06-B447-22E121A0D122}" dt="2023-10-20T08:58:07.838" v="3145" actId="20577"/>
          <ac:spMkLst>
            <pc:docMk/>
            <pc:sldMk cId="3128626905" sldId="401"/>
            <ac:spMk id="7" creationId="{54EE23DC-3671-A065-7A92-8A3AF4C11A3A}"/>
          </ac:spMkLst>
        </pc:spChg>
        <pc:spChg chg="add mod">
          <ac:chgData name="Martin Siemienski Andersen" userId="3e5b9027-db81-4bdb-8ff3-173865797b46" providerId="ADAL" clId="{FE3A2A47-A197-4C06-B447-22E121A0D122}" dt="2023-10-20T08:56:59.432" v="3132" actId="6549"/>
          <ac:spMkLst>
            <pc:docMk/>
            <pc:sldMk cId="3128626905" sldId="401"/>
            <ac:spMk id="8" creationId="{3364E5E7-E302-97F6-A135-D59CC81CE3D2}"/>
          </ac:spMkLst>
        </pc:spChg>
      </pc:sldChg>
      <pc:sldChg chg="modSp mod ord setBg modAnim">
        <pc:chgData name="Martin Siemienski Andersen" userId="3e5b9027-db81-4bdb-8ff3-173865797b46" providerId="ADAL" clId="{FE3A2A47-A197-4C06-B447-22E121A0D122}" dt="2023-10-20T11:32:47.575" v="6048"/>
        <pc:sldMkLst>
          <pc:docMk/>
          <pc:sldMk cId="532016651" sldId="402"/>
        </pc:sldMkLst>
        <pc:spChg chg="mod">
          <ac:chgData name="Martin Siemienski Andersen" userId="3e5b9027-db81-4bdb-8ff3-173865797b46" providerId="ADAL" clId="{FE3A2A47-A197-4C06-B447-22E121A0D122}" dt="2023-10-18T09:09:49.372" v="1419" actId="1076"/>
          <ac:spMkLst>
            <pc:docMk/>
            <pc:sldMk cId="532016651" sldId="402"/>
            <ac:spMk id="2" creationId="{E2D84FF1-8CC0-4A52-AED3-9B6CBDED1B14}"/>
          </ac:spMkLst>
        </pc:spChg>
        <pc:spChg chg="mod">
          <ac:chgData name="Martin Siemienski Andersen" userId="3e5b9027-db81-4bdb-8ff3-173865797b46" providerId="ADAL" clId="{FE3A2A47-A197-4C06-B447-22E121A0D122}" dt="2023-10-18T11:44:04.399" v="2160" actId="20577"/>
          <ac:spMkLst>
            <pc:docMk/>
            <pc:sldMk cId="532016651" sldId="402"/>
            <ac:spMk id="3" creationId="{B2956BCE-871C-4554-B8B1-952D70E7A7C4}"/>
          </ac:spMkLst>
        </pc:spChg>
        <pc:spChg chg="mod">
          <ac:chgData name="Martin Siemienski Andersen" userId="3e5b9027-db81-4bdb-8ff3-173865797b46" providerId="ADAL" clId="{FE3A2A47-A197-4C06-B447-22E121A0D122}" dt="2023-10-20T09:11:49.375" v="3394" actId="15"/>
          <ac:spMkLst>
            <pc:docMk/>
            <pc:sldMk cId="532016651" sldId="402"/>
            <ac:spMk id="4" creationId="{272C49A0-5575-4D72-9536-A605014C6D02}"/>
          </ac:spMkLst>
        </pc:spChg>
        <pc:picChg chg="mod">
          <ac:chgData name="Martin Siemienski Andersen" userId="3e5b9027-db81-4bdb-8ff3-173865797b46" providerId="ADAL" clId="{FE3A2A47-A197-4C06-B447-22E121A0D122}" dt="2023-10-20T08:50:30.129" v="2952" actId="1076"/>
          <ac:picMkLst>
            <pc:docMk/>
            <pc:sldMk cId="532016651" sldId="402"/>
            <ac:picMk id="6" creationId="{898B9262-EAA8-467C-9C72-FB1F027D2646}"/>
          </ac:picMkLst>
        </pc:picChg>
      </pc:sldChg>
      <pc:sldChg chg="modSp mod setBg">
        <pc:chgData name="Martin Siemienski Andersen" userId="3e5b9027-db81-4bdb-8ff3-173865797b46" providerId="ADAL" clId="{FE3A2A47-A197-4C06-B447-22E121A0D122}" dt="2023-10-23T04:05:32.635" v="6504" actId="20577"/>
        <pc:sldMkLst>
          <pc:docMk/>
          <pc:sldMk cId="2059687948" sldId="403"/>
        </pc:sldMkLst>
        <pc:spChg chg="mod">
          <ac:chgData name="Martin Siemienski Andersen" userId="3e5b9027-db81-4bdb-8ff3-173865797b46" providerId="ADAL" clId="{FE3A2A47-A197-4C06-B447-22E121A0D122}" dt="2023-10-18T09:09:38.758" v="1416" actId="2711"/>
          <ac:spMkLst>
            <pc:docMk/>
            <pc:sldMk cId="2059687948" sldId="403"/>
            <ac:spMk id="2" creationId="{3A41D32E-A5AF-4F48-B6CF-A29DE7E0DF50}"/>
          </ac:spMkLst>
        </pc:spChg>
        <pc:spChg chg="mod">
          <ac:chgData name="Martin Siemienski Andersen" userId="3e5b9027-db81-4bdb-8ff3-173865797b46" providerId="ADAL" clId="{FE3A2A47-A197-4C06-B447-22E121A0D122}" dt="2023-10-23T04:05:32.635" v="6504" actId="20577"/>
          <ac:spMkLst>
            <pc:docMk/>
            <pc:sldMk cId="2059687948" sldId="403"/>
            <ac:spMk id="3" creationId="{5057D9DE-C38B-4D18-815C-6F652D17D41C}"/>
          </ac:spMkLst>
        </pc:spChg>
        <pc:spChg chg="mod">
          <ac:chgData name="Martin Siemienski Andersen" userId="3e5b9027-db81-4bdb-8ff3-173865797b46" providerId="ADAL" clId="{FE3A2A47-A197-4C06-B447-22E121A0D122}" dt="2023-10-20T11:18:44.886" v="5885"/>
          <ac:spMkLst>
            <pc:docMk/>
            <pc:sldMk cId="2059687948" sldId="403"/>
            <ac:spMk id="5" creationId="{8298025D-B850-4D0E-9A64-A0C16F9B265B}"/>
          </ac:spMkLst>
        </pc:spChg>
      </pc:sldChg>
      <pc:sldChg chg="modSp del mod">
        <pc:chgData name="Martin Siemienski Andersen" userId="3e5b9027-db81-4bdb-8ff3-173865797b46" providerId="ADAL" clId="{FE3A2A47-A197-4C06-B447-22E121A0D122}" dt="2023-10-18T10:27:23.736" v="1918" actId="47"/>
        <pc:sldMkLst>
          <pc:docMk/>
          <pc:sldMk cId="317081194" sldId="404"/>
        </pc:sldMkLst>
        <pc:spChg chg="mod">
          <ac:chgData name="Martin Siemienski Andersen" userId="3e5b9027-db81-4bdb-8ff3-173865797b46" providerId="ADAL" clId="{FE3A2A47-A197-4C06-B447-22E121A0D122}" dt="2023-10-18T10:23:27.034" v="1893" actId="2711"/>
          <ac:spMkLst>
            <pc:docMk/>
            <pc:sldMk cId="317081194" sldId="404"/>
            <ac:spMk id="2" creationId="{EA178996-D604-4F32-8349-8C8BF82935EB}"/>
          </ac:spMkLst>
        </pc:spChg>
        <pc:spChg chg="mod">
          <ac:chgData name="Martin Siemienski Andersen" userId="3e5b9027-db81-4bdb-8ff3-173865797b46" providerId="ADAL" clId="{FE3A2A47-A197-4C06-B447-22E121A0D122}" dt="2023-10-18T10:23:27.034" v="1893" actId="2711"/>
          <ac:spMkLst>
            <pc:docMk/>
            <pc:sldMk cId="317081194" sldId="404"/>
            <ac:spMk id="3" creationId="{DD41D4FD-FFC9-4BDD-939B-2774E712D845}"/>
          </ac:spMkLst>
        </pc:spChg>
      </pc:sldChg>
      <pc:sldChg chg="modSp mod">
        <pc:chgData name="Martin Siemienski Andersen" userId="3e5b9027-db81-4bdb-8ff3-173865797b46" providerId="ADAL" clId="{FE3A2A47-A197-4C06-B447-22E121A0D122}" dt="2023-10-20T08:52:27.406" v="3004" actId="6549"/>
        <pc:sldMkLst>
          <pc:docMk/>
          <pc:sldMk cId="3277127524" sldId="405"/>
        </pc:sldMkLst>
        <pc:spChg chg="mod">
          <ac:chgData name="Martin Siemienski Andersen" userId="3e5b9027-db81-4bdb-8ff3-173865797b46" providerId="ADAL" clId="{FE3A2A47-A197-4C06-B447-22E121A0D122}" dt="2023-10-18T09:09:20.309" v="1414" actId="2711"/>
          <ac:spMkLst>
            <pc:docMk/>
            <pc:sldMk cId="3277127524" sldId="405"/>
            <ac:spMk id="2" creationId="{EA178996-D604-4F32-8349-8C8BF82935EB}"/>
          </ac:spMkLst>
        </pc:spChg>
        <pc:spChg chg="mod">
          <ac:chgData name="Martin Siemienski Andersen" userId="3e5b9027-db81-4bdb-8ff3-173865797b46" providerId="ADAL" clId="{FE3A2A47-A197-4C06-B447-22E121A0D122}" dt="2023-10-18T09:09:20.309" v="1414" actId="2711"/>
          <ac:spMkLst>
            <pc:docMk/>
            <pc:sldMk cId="3277127524" sldId="405"/>
            <ac:spMk id="3" creationId="{DD41D4FD-FFC9-4BDD-939B-2774E712D845}"/>
          </ac:spMkLst>
        </pc:spChg>
        <pc:spChg chg="mod">
          <ac:chgData name="Martin Siemienski Andersen" userId="3e5b9027-db81-4bdb-8ff3-173865797b46" providerId="ADAL" clId="{FE3A2A47-A197-4C06-B447-22E121A0D122}" dt="2023-10-20T08:52:27.406" v="3004" actId="6549"/>
          <ac:spMkLst>
            <pc:docMk/>
            <pc:sldMk cId="3277127524" sldId="405"/>
            <ac:spMk id="10" creationId="{8CD0B505-382C-4134-9BEF-D51963DF7936}"/>
          </ac:spMkLst>
        </pc:spChg>
      </pc:sldChg>
      <pc:sldChg chg="modSp add del mod modShow">
        <pc:chgData name="Martin Siemienski Andersen" userId="3e5b9027-db81-4bdb-8ff3-173865797b46" providerId="ADAL" clId="{FE3A2A47-A197-4C06-B447-22E121A0D122}" dt="2023-10-20T08:53:15.497" v="3079" actId="6549"/>
        <pc:sldMkLst>
          <pc:docMk/>
          <pc:sldMk cId="2719101167" sldId="406"/>
        </pc:sldMkLst>
        <pc:spChg chg="mod">
          <ac:chgData name="Martin Siemienski Andersen" userId="3e5b9027-db81-4bdb-8ff3-173865797b46" providerId="ADAL" clId="{FE3A2A47-A197-4C06-B447-22E121A0D122}" dt="2023-10-18T09:09:15.345" v="1412" actId="2711"/>
          <ac:spMkLst>
            <pc:docMk/>
            <pc:sldMk cId="2719101167" sldId="406"/>
            <ac:spMk id="2" creationId="{EA178996-D604-4F32-8349-8C8BF82935EB}"/>
          </ac:spMkLst>
        </pc:spChg>
        <pc:spChg chg="mod">
          <ac:chgData name="Martin Siemienski Andersen" userId="3e5b9027-db81-4bdb-8ff3-173865797b46" providerId="ADAL" clId="{FE3A2A47-A197-4C06-B447-22E121A0D122}" dt="2023-10-18T09:09:15.345" v="1412" actId="2711"/>
          <ac:spMkLst>
            <pc:docMk/>
            <pc:sldMk cId="2719101167" sldId="406"/>
            <ac:spMk id="3" creationId="{DD41D4FD-FFC9-4BDD-939B-2774E712D845}"/>
          </ac:spMkLst>
        </pc:spChg>
        <pc:spChg chg="mod">
          <ac:chgData name="Martin Siemienski Andersen" userId="3e5b9027-db81-4bdb-8ff3-173865797b46" providerId="ADAL" clId="{FE3A2A47-A197-4C06-B447-22E121A0D122}" dt="2023-10-20T08:53:15.497" v="3079" actId="6549"/>
          <ac:spMkLst>
            <pc:docMk/>
            <pc:sldMk cId="2719101167" sldId="406"/>
            <ac:spMk id="7" creationId="{87E85655-7654-4D7A-8861-618BED846718}"/>
          </ac:spMkLst>
        </pc:spChg>
      </pc:sldChg>
      <pc:sldChg chg="addSp modSp mod">
        <pc:chgData name="Martin Siemienski Andersen" userId="3e5b9027-db81-4bdb-8ff3-173865797b46" providerId="ADAL" clId="{FE3A2A47-A197-4C06-B447-22E121A0D122}" dt="2023-10-20T09:12:43.832" v="3396" actId="20577"/>
        <pc:sldMkLst>
          <pc:docMk/>
          <pc:sldMk cId="4134463651" sldId="407"/>
        </pc:sldMkLst>
        <pc:spChg chg="mod">
          <ac:chgData name="Martin Siemienski Andersen" userId="3e5b9027-db81-4bdb-8ff3-173865797b46" providerId="ADAL" clId="{FE3A2A47-A197-4C06-B447-22E121A0D122}" dt="2023-10-18T09:09:01.606" v="1409" actId="2711"/>
          <ac:spMkLst>
            <pc:docMk/>
            <pc:sldMk cId="4134463651" sldId="407"/>
            <ac:spMk id="2" creationId="{7CACB8B9-BC7F-481C-BBFD-5C398FF52406}"/>
          </ac:spMkLst>
        </pc:spChg>
        <pc:spChg chg="mod">
          <ac:chgData name="Martin Siemienski Andersen" userId="3e5b9027-db81-4bdb-8ff3-173865797b46" providerId="ADAL" clId="{FE3A2A47-A197-4C06-B447-22E121A0D122}" dt="2023-10-18T09:14:32.299" v="1477" actId="20577"/>
          <ac:spMkLst>
            <pc:docMk/>
            <pc:sldMk cId="4134463651" sldId="407"/>
            <ac:spMk id="3" creationId="{56DC0C70-0072-450D-982C-BE2F28A86874}"/>
          </ac:spMkLst>
        </pc:spChg>
        <pc:spChg chg="mod">
          <ac:chgData name="Martin Siemienski Andersen" userId="3e5b9027-db81-4bdb-8ff3-173865797b46" providerId="ADAL" clId="{FE3A2A47-A197-4C06-B447-22E121A0D122}" dt="2023-10-18T09:55:56.815" v="1529" actId="6549"/>
          <ac:spMkLst>
            <pc:docMk/>
            <pc:sldMk cId="4134463651" sldId="407"/>
            <ac:spMk id="4" creationId="{31ADA4EA-5BC3-4E5E-887F-C8E29C085CD1}"/>
          </ac:spMkLst>
        </pc:spChg>
        <pc:spChg chg="add mod">
          <ac:chgData name="Martin Siemienski Andersen" userId="3e5b9027-db81-4bdb-8ff3-173865797b46" providerId="ADAL" clId="{FE3A2A47-A197-4C06-B447-22E121A0D122}" dt="2023-10-18T09:37:59.217" v="1487" actId="571"/>
          <ac:spMkLst>
            <pc:docMk/>
            <pc:sldMk cId="4134463651" sldId="407"/>
            <ac:spMk id="5" creationId="{91414C4F-8F9D-3C64-B739-A65FA405FC00}"/>
          </ac:spMkLst>
        </pc:spChg>
        <pc:spChg chg="mod">
          <ac:chgData name="Martin Siemienski Andersen" userId="3e5b9027-db81-4bdb-8ff3-173865797b46" providerId="ADAL" clId="{FE3A2A47-A197-4C06-B447-22E121A0D122}" dt="2023-10-20T09:12:43.832" v="3396" actId="20577"/>
          <ac:spMkLst>
            <pc:docMk/>
            <pc:sldMk cId="4134463651" sldId="407"/>
            <ac:spMk id="9" creationId="{462E4503-B183-4744-A381-0FDC5A28015B}"/>
          </ac:spMkLst>
        </pc:spChg>
        <pc:spChg chg="add mod">
          <ac:chgData name="Martin Siemienski Andersen" userId="3e5b9027-db81-4bdb-8ff3-173865797b46" providerId="ADAL" clId="{FE3A2A47-A197-4C06-B447-22E121A0D122}" dt="2023-10-18T09:37:59.217" v="1487" actId="571"/>
          <ac:spMkLst>
            <pc:docMk/>
            <pc:sldMk cId="4134463651" sldId="407"/>
            <ac:spMk id="10" creationId="{D6A79108-37AA-3863-5E31-3D0ACBDE5597}"/>
          </ac:spMkLst>
        </pc:spChg>
        <pc:spChg chg="mod">
          <ac:chgData name="Martin Siemienski Andersen" userId="3e5b9027-db81-4bdb-8ff3-173865797b46" providerId="ADAL" clId="{FE3A2A47-A197-4C06-B447-22E121A0D122}" dt="2023-10-20T08:54:34.279" v="3081" actId="1076"/>
          <ac:spMkLst>
            <pc:docMk/>
            <pc:sldMk cId="4134463651" sldId="407"/>
            <ac:spMk id="15" creationId="{58A448D4-25A5-4A37-8AAF-913D0A8832D0}"/>
          </ac:spMkLst>
        </pc:spChg>
        <pc:picChg chg="add mod">
          <ac:chgData name="Martin Siemienski Andersen" userId="3e5b9027-db81-4bdb-8ff3-173865797b46" providerId="ADAL" clId="{FE3A2A47-A197-4C06-B447-22E121A0D122}" dt="2023-10-18T09:37:59.217" v="1487" actId="571"/>
          <ac:picMkLst>
            <pc:docMk/>
            <pc:sldMk cId="4134463651" sldId="407"/>
            <ac:picMk id="8" creationId="{33349903-3389-D1CF-03BE-D828B890B59F}"/>
          </ac:picMkLst>
        </pc:picChg>
        <pc:picChg chg="add mod">
          <ac:chgData name="Martin Siemienski Andersen" userId="3e5b9027-db81-4bdb-8ff3-173865797b46" providerId="ADAL" clId="{FE3A2A47-A197-4C06-B447-22E121A0D122}" dt="2023-10-18T09:37:59.217" v="1487" actId="571"/>
          <ac:picMkLst>
            <pc:docMk/>
            <pc:sldMk cId="4134463651" sldId="407"/>
            <ac:picMk id="12" creationId="{C0795357-D8C5-25D4-9CE6-C04858E1180C}"/>
          </ac:picMkLst>
        </pc:picChg>
      </pc:sldChg>
      <pc:sldChg chg="mod modShow">
        <pc:chgData name="Martin Siemienski Andersen" userId="3e5b9027-db81-4bdb-8ff3-173865797b46" providerId="ADAL" clId="{FE3A2A47-A197-4C06-B447-22E121A0D122}" dt="2023-10-18T09:06:22.299" v="1385" actId="729"/>
        <pc:sldMkLst>
          <pc:docMk/>
          <pc:sldMk cId="4226058790" sldId="408"/>
        </pc:sldMkLst>
      </pc:sldChg>
      <pc:sldChg chg="mod modShow">
        <pc:chgData name="Martin Siemienski Andersen" userId="3e5b9027-db81-4bdb-8ff3-173865797b46" providerId="ADAL" clId="{FE3A2A47-A197-4C06-B447-22E121A0D122}" dt="2023-10-18T05:43:34.468" v="0" actId="729"/>
        <pc:sldMkLst>
          <pc:docMk/>
          <pc:sldMk cId="4173493022" sldId="409"/>
        </pc:sldMkLst>
      </pc:sldChg>
      <pc:sldChg chg="mod modShow">
        <pc:chgData name="Martin Siemienski Andersen" userId="3e5b9027-db81-4bdb-8ff3-173865797b46" providerId="ADAL" clId="{FE3A2A47-A197-4C06-B447-22E121A0D122}" dt="2023-10-18T05:43:41.393" v="1" actId="729"/>
        <pc:sldMkLst>
          <pc:docMk/>
          <pc:sldMk cId="3752157979" sldId="410"/>
        </pc:sldMkLst>
      </pc:sldChg>
      <pc:sldChg chg="modSp mod">
        <pc:chgData name="Martin Siemienski Andersen" userId="3e5b9027-db81-4bdb-8ff3-173865797b46" providerId="ADAL" clId="{FE3A2A47-A197-4C06-B447-22E121A0D122}" dt="2023-10-18T09:14:02.976" v="1473" actId="20577"/>
        <pc:sldMkLst>
          <pc:docMk/>
          <pc:sldMk cId="3315296373" sldId="411"/>
        </pc:sldMkLst>
        <pc:spChg chg="mod">
          <ac:chgData name="Martin Siemienski Andersen" userId="3e5b9027-db81-4bdb-8ff3-173865797b46" providerId="ADAL" clId="{FE3A2A47-A197-4C06-B447-22E121A0D122}" dt="2023-10-18T09:08:27.023" v="1401" actId="1076"/>
          <ac:spMkLst>
            <pc:docMk/>
            <pc:sldMk cId="3315296373" sldId="411"/>
            <ac:spMk id="2" creationId="{B5F7C145-6906-4260-AA43-B9230B6605DC}"/>
          </ac:spMkLst>
        </pc:spChg>
        <pc:spChg chg="mod">
          <ac:chgData name="Martin Siemienski Andersen" userId="3e5b9027-db81-4bdb-8ff3-173865797b46" providerId="ADAL" clId="{FE3A2A47-A197-4C06-B447-22E121A0D122}" dt="2023-10-18T09:08:27.023" v="1401" actId="1076"/>
          <ac:spMkLst>
            <pc:docMk/>
            <pc:sldMk cId="3315296373" sldId="411"/>
            <ac:spMk id="3" creationId="{90C7FAEA-ADA4-4100-8A3B-D226277A0F8F}"/>
          </ac:spMkLst>
        </pc:spChg>
        <pc:spChg chg="mod">
          <ac:chgData name="Martin Siemienski Andersen" userId="3e5b9027-db81-4bdb-8ff3-173865797b46" providerId="ADAL" clId="{FE3A2A47-A197-4C06-B447-22E121A0D122}" dt="2023-10-18T09:14:02.976" v="1473" actId="20577"/>
          <ac:spMkLst>
            <pc:docMk/>
            <pc:sldMk cId="3315296373" sldId="411"/>
            <ac:spMk id="4" creationId="{33EE9E86-E611-4318-B255-AA4604B2AE5D}"/>
          </ac:spMkLst>
        </pc:spChg>
        <pc:spChg chg="mod">
          <ac:chgData name="Martin Siemienski Andersen" userId="3e5b9027-db81-4bdb-8ff3-173865797b46" providerId="ADAL" clId="{FE3A2A47-A197-4C06-B447-22E121A0D122}" dt="2023-10-18T09:08:27.023" v="1401" actId="1076"/>
          <ac:spMkLst>
            <pc:docMk/>
            <pc:sldMk cId="3315296373" sldId="411"/>
            <ac:spMk id="8" creationId="{115E8BF3-3438-4773-ADF3-F9DD426C367E}"/>
          </ac:spMkLst>
        </pc:spChg>
        <pc:spChg chg="mod">
          <ac:chgData name="Martin Siemienski Andersen" userId="3e5b9027-db81-4bdb-8ff3-173865797b46" providerId="ADAL" clId="{FE3A2A47-A197-4C06-B447-22E121A0D122}" dt="2023-10-18T09:08:27.023" v="1401" actId="1076"/>
          <ac:spMkLst>
            <pc:docMk/>
            <pc:sldMk cId="3315296373" sldId="411"/>
            <ac:spMk id="10" creationId="{ECFB82AC-5019-4319-AB7D-6F98742A65EF}"/>
          </ac:spMkLst>
        </pc:spChg>
        <pc:picChg chg="mod">
          <ac:chgData name="Martin Siemienski Andersen" userId="3e5b9027-db81-4bdb-8ff3-173865797b46" providerId="ADAL" clId="{FE3A2A47-A197-4C06-B447-22E121A0D122}" dt="2023-10-18T09:08:33.911" v="1404" actId="1076"/>
          <ac:picMkLst>
            <pc:docMk/>
            <pc:sldMk cId="3315296373" sldId="411"/>
            <ac:picMk id="6" creationId="{04AF12E8-01CD-447F-8FB2-1262B80934D0}"/>
          </ac:picMkLst>
        </pc:picChg>
      </pc:sldChg>
      <pc:sldChg chg="modSp new mod setBg">
        <pc:chgData name="Martin Siemienski Andersen" userId="3e5b9027-db81-4bdb-8ff3-173865797b46" providerId="ADAL" clId="{FE3A2A47-A197-4C06-B447-22E121A0D122}" dt="2023-10-20T09:26:21.492" v="3620" actId="20577"/>
        <pc:sldMkLst>
          <pc:docMk/>
          <pc:sldMk cId="3053989586" sldId="412"/>
        </pc:sldMkLst>
        <pc:spChg chg="mod">
          <ac:chgData name="Martin Siemienski Andersen" userId="3e5b9027-db81-4bdb-8ff3-173865797b46" providerId="ADAL" clId="{FE3A2A47-A197-4C06-B447-22E121A0D122}" dt="2023-10-18T05:45:43.250" v="13" actId="20577"/>
          <ac:spMkLst>
            <pc:docMk/>
            <pc:sldMk cId="3053989586" sldId="412"/>
            <ac:spMk id="3" creationId="{627731DB-F5DC-F23C-0F97-4E28B45A16F6}"/>
          </ac:spMkLst>
        </pc:spChg>
        <pc:spChg chg="mod">
          <ac:chgData name="Martin Siemienski Andersen" userId="3e5b9027-db81-4bdb-8ff3-173865797b46" providerId="ADAL" clId="{FE3A2A47-A197-4C06-B447-22E121A0D122}" dt="2023-10-20T09:26:21.492" v="3620" actId="20577"/>
          <ac:spMkLst>
            <pc:docMk/>
            <pc:sldMk cId="3053989586" sldId="412"/>
            <ac:spMk id="4" creationId="{335F558F-F9FD-7A07-CD10-7431D1C789B5}"/>
          </ac:spMkLst>
        </pc:spChg>
      </pc:sldChg>
      <pc:sldChg chg="modSp add mod">
        <pc:chgData name="Martin Siemienski Andersen" userId="3e5b9027-db81-4bdb-8ff3-173865797b46" providerId="ADAL" clId="{FE3A2A47-A197-4C06-B447-22E121A0D122}" dt="2023-10-20T11:10:00.867" v="5823" actId="20577"/>
        <pc:sldMkLst>
          <pc:docMk/>
          <pc:sldMk cId="1137263808" sldId="452"/>
        </pc:sldMkLst>
        <pc:spChg chg="mod">
          <ac:chgData name="Martin Siemienski Andersen" userId="3e5b9027-db81-4bdb-8ff3-173865797b46" providerId="ADAL" clId="{FE3A2A47-A197-4C06-B447-22E121A0D122}" dt="2023-10-18T09:12:25.420" v="1462" actId="2711"/>
          <ac:spMkLst>
            <pc:docMk/>
            <pc:sldMk cId="1137263808" sldId="452"/>
            <ac:spMk id="3" creationId="{E9AA1356-3950-921E-2FF9-9EFCA51A5522}"/>
          </ac:spMkLst>
        </pc:spChg>
        <pc:spChg chg="mod">
          <ac:chgData name="Martin Siemienski Andersen" userId="3e5b9027-db81-4bdb-8ff3-173865797b46" providerId="ADAL" clId="{FE3A2A47-A197-4C06-B447-22E121A0D122}" dt="2023-10-18T09:12:25.420" v="1462" actId="2711"/>
          <ac:spMkLst>
            <pc:docMk/>
            <pc:sldMk cId="1137263808" sldId="452"/>
            <ac:spMk id="4" creationId="{59C70F1C-A4DA-997F-51B4-3736B4CD1A39}"/>
          </ac:spMkLst>
        </pc:spChg>
        <pc:spChg chg="mod">
          <ac:chgData name="Martin Siemienski Andersen" userId="3e5b9027-db81-4bdb-8ff3-173865797b46" providerId="ADAL" clId="{FE3A2A47-A197-4C06-B447-22E121A0D122}" dt="2023-10-20T11:10:00.867" v="5823" actId="20577"/>
          <ac:spMkLst>
            <pc:docMk/>
            <pc:sldMk cId="1137263808" sldId="452"/>
            <ac:spMk id="5" creationId="{B735D18A-0288-6507-0214-0F91B518E50A}"/>
          </ac:spMkLst>
        </pc:spChg>
      </pc:sldChg>
      <pc:sldChg chg="modSp add del mod">
        <pc:chgData name="Martin Siemienski Andersen" userId="3e5b9027-db81-4bdb-8ff3-173865797b46" providerId="ADAL" clId="{FE3A2A47-A197-4C06-B447-22E121A0D122}" dt="2023-10-18T09:07:24.249" v="1391" actId="47"/>
        <pc:sldMkLst>
          <pc:docMk/>
          <pc:sldMk cId="1878233050" sldId="453"/>
        </pc:sldMkLst>
        <pc:spChg chg="mod">
          <ac:chgData name="Martin Siemienski Andersen" userId="3e5b9027-db81-4bdb-8ff3-173865797b46" providerId="ADAL" clId="{FE3A2A47-A197-4C06-B447-22E121A0D122}" dt="2023-10-18T06:06:29.824" v="628" actId="113"/>
          <ac:spMkLst>
            <pc:docMk/>
            <pc:sldMk cId="1878233050" sldId="453"/>
            <ac:spMk id="6" creationId="{00000000-0000-0000-0000-000000000000}"/>
          </ac:spMkLst>
        </pc:spChg>
      </pc:sldChg>
      <pc:sldChg chg="addSp modSp add del mod ord">
        <pc:chgData name="Martin Siemienski Andersen" userId="3e5b9027-db81-4bdb-8ff3-173865797b46" providerId="ADAL" clId="{FE3A2A47-A197-4C06-B447-22E121A0D122}" dt="2023-10-18T06:05:42.543" v="622" actId="47"/>
        <pc:sldMkLst>
          <pc:docMk/>
          <pc:sldMk cId="3872927988" sldId="453"/>
        </pc:sldMkLst>
        <pc:spChg chg="add mod">
          <ac:chgData name="Martin Siemienski Andersen" userId="3e5b9027-db81-4bdb-8ff3-173865797b46" providerId="ADAL" clId="{FE3A2A47-A197-4C06-B447-22E121A0D122}" dt="2023-10-18T06:04:21.846" v="576"/>
          <ac:spMkLst>
            <pc:docMk/>
            <pc:sldMk cId="3872927988" sldId="453"/>
            <ac:spMk id="2" creationId="{26801D4A-9701-D3B1-0E8E-DAEE61B866BB}"/>
          </ac:spMkLst>
        </pc:spChg>
        <pc:spChg chg="mod">
          <ac:chgData name="Martin Siemienski Andersen" userId="3e5b9027-db81-4bdb-8ff3-173865797b46" providerId="ADAL" clId="{FE3A2A47-A197-4C06-B447-22E121A0D122}" dt="2023-10-18T06:02:54.294" v="532" actId="14100"/>
          <ac:spMkLst>
            <pc:docMk/>
            <pc:sldMk cId="3872927988" sldId="453"/>
            <ac:spMk id="4" creationId="{59C70F1C-A4DA-997F-51B4-3736B4CD1A39}"/>
          </ac:spMkLst>
        </pc:spChg>
        <pc:spChg chg="mod">
          <ac:chgData name="Martin Siemienski Andersen" userId="3e5b9027-db81-4bdb-8ff3-173865797b46" providerId="ADAL" clId="{FE3A2A47-A197-4C06-B447-22E121A0D122}" dt="2023-10-18T06:04:20.876" v="575" actId="6549"/>
          <ac:spMkLst>
            <pc:docMk/>
            <pc:sldMk cId="3872927988" sldId="453"/>
            <ac:spMk id="5" creationId="{B735D18A-0288-6507-0214-0F91B518E50A}"/>
          </ac:spMkLst>
        </pc:spChg>
      </pc:sldChg>
      <pc:sldChg chg="modSp add del mod">
        <pc:chgData name="Martin Siemienski Andersen" userId="3e5b9027-db81-4bdb-8ff3-173865797b46" providerId="ADAL" clId="{FE3A2A47-A197-4C06-B447-22E121A0D122}" dt="2023-10-18T09:07:31.828" v="1395" actId="47"/>
        <pc:sldMkLst>
          <pc:docMk/>
          <pc:sldMk cId="3144476968" sldId="454"/>
        </pc:sldMkLst>
        <pc:spChg chg="mod">
          <ac:chgData name="Martin Siemienski Andersen" userId="3e5b9027-db81-4bdb-8ff3-173865797b46" providerId="ADAL" clId="{FE3A2A47-A197-4C06-B447-22E121A0D122}" dt="2023-10-18T06:06:25.745" v="627" actId="113"/>
          <ac:spMkLst>
            <pc:docMk/>
            <pc:sldMk cId="3144476968" sldId="454"/>
            <ac:spMk id="6" creationId="{00000000-0000-0000-0000-000000000000}"/>
          </ac:spMkLst>
        </pc:spChg>
      </pc:sldChg>
      <pc:sldChg chg="modSp new del mod setBg">
        <pc:chgData name="Martin Siemienski Andersen" userId="3e5b9027-db81-4bdb-8ff3-173865797b46" providerId="ADAL" clId="{FE3A2A47-A197-4C06-B447-22E121A0D122}" dt="2023-10-18T09:05:32.911" v="1370" actId="47"/>
        <pc:sldMkLst>
          <pc:docMk/>
          <pc:sldMk cId="1554594311" sldId="455"/>
        </pc:sldMkLst>
        <pc:spChg chg="mod">
          <ac:chgData name="Martin Siemienski Andersen" userId="3e5b9027-db81-4bdb-8ff3-173865797b46" providerId="ADAL" clId="{FE3A2A47-A197-4C06-B447-22E121A0D122}" dt="2023-10-18T06:09:12.076" v="651" actId="20577"/>
          <ac:spMkLst>
            <pc:docMk/>
            <pc:sldMk cId="1554594311" sldId="455"/>
            <ac:spMk id="3" creationId="{8628AA0F-3308-1D89-3FEE-62DA194CAB7C}"/>
          </ac:spMkLst>
        </pc:spChg>
        <pc:spChg chg="mod">
          <ac:chgData name="Martin Siemienski Andersen" userId="3e5b9027-db81-4bdb-8ff3-173865797b46" providerId="ADAL" clId="{FE3A2A47-A197-4C06-B447-22E121A0D122}" dt="2023-10-18T09:04:57.883" v="1361" actId="14100"/>
          <ac:spMkLst>
            <pc:docMk/>
            <pc:sldMk cId="1554594311" sldId="455"/>
            <ac:spMk id="4" creationId="{F6729CDB-7796-54AC-C8D2-0200E1B24AEC}"/>
          </ac:spMkLst>
        </pc:spChg>
      </pc:sldChg>
      <pc:sldChg chg="addSp delSp modSp new mod modClrScheme chgLayout">
        <pc:chgData name="Martin Siemienski Andersen" userId="3e5b9027-db81-4bdb-8ff3-173865797b46" providerId="ADAL" clId="{FE3A2A47-A197-4C06-B447-22E121A0D122}" dt="2023-10-20T09:30:13.566" v="3862" actId="20577"/>
        <pc:sldMkLst>
          <pc:docMk/>
          <pc:sldMk cId="2231736065" sldId="456"/>
        </pc:sldMkLst>
        <pc:spChg chg="del">
          <ac:chgData name="Martin Siemienski Andersen" userId="3e5b9027-db81-4bdb-8ff3-173865797b46" providerId="ADAL" clId="{FE3A2A47-A197-4C06-B447-22E121A0D122}" dt="2023-10-18T08:53:22.564" v="908" actId="478"/>
          <ac:spMkLst>
            <pc:docMk/>
            <pc:sldMk cId="2231736065" sldId="456"/>
            <ac:spMk id="2" creationId="{E56F4C91-F10C-DBA4-A08C-E9A9C72F6765}"/>
          </ac:spMkLst>
        </pc:spChg>
        <pc:spChg chg="mod ord">
          <ac:chgData name="Martin Siemienski Andersen" userId="3e5b9027-db81-4bdb-8ff3-173865797b46" providerId="ADAL" clId="{FE3A2A47-A197-4C06-B447-22E121A0D122}" dt="2023-10-18T09:12:18.329" v="1461" actId="2711"/>
          <ac:spMkLst>
            <pc:docMk/>
            <pc:sldMk cId="2231736065" sldId="456"/>
            <ac:spMk id="3" creationId="{C037B091-E0E3-3DB0-8EE5-871025647A02}"/>
          </ac:spMkLst>
        </pc:spChg>
        <pc:spChg chg="mod ord">
          <ac:chgData name="Martin Siemienski Andersen" userId="3e5b9027-db81-4bdb-8ff3-173865797b46" providerId="ADAL" clId="{FE3A2A47-A197-4C06-B447-22E121A0D122}" dt="2023-10-18T09:12:18.329" v="1461" actId="2711"/>
          <ac:spMkLst>
            <pc:docMk/>
            <pc:sldMk cId="2231736065" sldId="456"/>
            <ac:spMk id="4" creationId="{2FE866F4-9F04-86D4-ACC4-57A42C9BBB6A}"/>
          </ac:spMkLst>
        </pc:spChg>
        <pc:spChg chg="del mod ord">
          <ac:chgData name="Martin Siemienski Andersen" userId="3e5b9027-db81-4bdb-8ff3-173865797b46" providerId="ADAL" clId="{FE3A2A47-A197-4C06-B447-22E121A0D122}" dt="2023-10-20T08:41:15.898" v="2860" actId="478"/>
          <ac:spMkLst>
            <pc:docMk/>
            <pc:sldMk cId="2231736065" sldId="456"/>
            <ac:spMk id="5" creationId="{4C63D82D-4C3A-DD69-A64A-41D88D707DEE}"/>
          </ac:spMkLst>
        </pc:spChg>
        <pc:spChg chg="add del mod">
          <ac:chgData name="Martin Siemienski Andersen" userId="3e5b9027-db81-4bdb-8ff3-173865797b46" providerId="ADAL" clId="{FE3A2A47-A197-4C06-B447-22E121A0D122}" dt="2023-10-20T08:41:18.490" v="2861" actId="478"/>
          <ac:spMkLst>
            <pc:docMk/>
            <pc:sldMk cId="2231736065" sldId="456"/>
            <ac:spMk id="6" creationId="{11B31CD0-6CB2-74E9-0F6C-2FD382CE686E}"/>
          </ac:spMkLst>
        </pc:spChg>
        <pc:spChg chg="add del">
          <ac:chgData name="Martin Siemienski Andersen" userId="3e5b9027-db81-4bdb-8ff3-173865797b46" providerId="ADAL" clId="{FE3A2A47-A197-4C06-B447-22E121A0D122}" dt="2023-10-18T08:53:24.143" v="910" actId="22"/>
          <ac:spMkLst>
            <pc:docMk/>
            <pc:sldMk cId="2231736065" sldId="456"/>
            <ac:spMk id="7" creationId="{B891E216-4A25-96E0-6C23-4AAD077A8480}"/>
          </ac:spMkLst>
        </pc:spChg>
        <pc:spChg chg="add mod ord">
          <ac:chgData name="Martin Siemienski Andersen" userId="3e5b9027-db81-4bdb-8ff3-173865797b46" providerId="ADAL" clId="{FE3A2A47-A197-4C06-B447-22E121A0D122}" dt="2023-10-18T09:12:18.329" v="1461" actId="2711"/>
          <ac:spMkLst>
            <pc:docMk/>
            <pc:sldMk cId="2231736065" sldId="456"/>
            <ac:spMk id="8" creationId="{555F6ED6-6E7D-8602-6165-C6221E5A7C2C}"/>
          </ac:spMkLst>
        </pc:spChg>
        <pc:spChg chg="add mod">
          <ac:chgData name="Martin Siemienski Andersen" userId="3e5b9027-db81-4bdb-8ff3-173865797b46" providerId="ADAL" clId="{FE3A2A47-A197-4C06-B447-22E121A0D122}" dt="2023-10-20T09:30:13.566" v="3862" actId="20577"/>
          <ac:spMkLst>
            <pc:docMk/>
            <pc:sldMk cId="2231736065" sldId="456"/>
            <ac:spMk id="9" creationId="{D7F66A11-4D30-E5D5-A367-354FE2160F95}"/>
          </ac:spMkLst>
        </pc:spChg>
      </pc:sldChg>
      <pc:sldChg chg="addSp delSp modSp add mod modClrScheme chgLayout">
        <pc:chgData name="Martin Siemienski Andersen" userId="3e5b9027-db81-4bdb-8ff3-173865797b46" providerId="ADAL" clId="{FE3A2A47-A197-4C06-B447-22E121A0D122}" dt="2023-10-20T11:37:23.933" v="6122" actId="20577"/>
        <pc:sldMkLst>
          <pc:docMk/>
          <pc:sldMk cId="175802587" sldId="457"/>
        </pc:sldMkLst>
        <pc:spChg chg="add del mod ord">
          <ac:chgData name="Martin Siemienski Andersen" userId="3e5b9027-db81-4bdb-8ff3-173865797b46" providerId="ADAL" clId="{FE3A2A47-A197-4C06-B447-22E121A0D122}" dt="2023-10-18T08:51:15.978" v="749" actId="700"/>
          <ac:spMkLst>
            <pc:docMk/>
            <pc:sldMk cId="175802587" sldId="457"/>
            <ac:spMk id="2" creationId="{E56F4C91-F10C-DBA4-A08C-E9A9C72F6765}"/>
          </ac:spMkLst>
        </pc:spChg>
        <pc:spChg chg="mod ord">
          <ac:chgData name="Martin Siemienski Andersen" userId="3e5b9027-db81-4bdb-8ff3-173865797b46" providerId="ADAL" clId="{FE3A2A47-A197-4C06-B447-22E121A0D122}" dt="2023-10-18T09:12:00.945" v="1458" actId="2711"/>
          <ac:spMkLst>
            <pc:docMk/>
            <pc:sldMk cId="175802587" sldId="457"/>
            <ac:spMk id="3" creationId="{C037B091-E0E3-3DB0-8EE5-871025647A02}"/>
          </ac:spMkLst>
        </pc:spChg>
        <pc:spChg chg="mod ord">
          <ac:chgData name="Martin Siemienski Andersen" userId="3e5b9027-db81-4bdb-8ff3-173865797b46" providerId="ADAL" clId="{FE3A2A47-A197-4C06-B447-22E121A0D122}" dt="2023-10-18T09:12:00.945" v="1458" actId="2711"/>
          <ac:spMkLst>
            <pc:docMk/>
            <pc:sldMk cId="175802587" sldId="457"/>
            <ac:spMk id="4" creationId="{2FE866F4-9F04-86D4-ACC4-57A42C9BBB6A}"/>
          </ac:spMkLst>
        </pc:spChg>
        <pc:spChg chg="del mod ord">
          <ac:chgData name="Martin Siemienski Andersen" userId="3e5b9027-db81-4bdb-8ff3-173865797b46" providerId="ADAL" clId="{FE3A2A47-A197-4C06-B447-22E121A0D122}" dt="2023-10-20T08:44:43.467" v="2871" actId="478"/>
          <ac:spMkLst>
            <pc:docMk/>
            <pc:sldMk cId="175802587" sldId="457"/>
            <ac:spMk id="5" creationId="{4C63D82D-4C3A-DD69-A64A-41D88D707DEE}"/>
          </ac:spMkLst>
        </pc:spChg>
        <pc:spChg chg="add del mod ord">
          <ac:chgData name="Martin Siemienski Andersen" userId="3e5b9027-db81-4bdb-8ff3-173865797b46" providerId="ADAL" clId="{FE3A2A47-A197-4C06-B447-22E121A0D122}" dt="2023-10-18T08:52:06.915" v="788" actId="478"/>
          <ac:spMkLst>
            <pc:docMk/>
            <pc:sldMk cId="175802587" sldId="457"/>
            <ac:spMk id="6" creationId="{4A7D2DD6-D5B5-A590-96C6-C2FC3A9D6740}"/>
          </ac:spMkLst>
        </pc:spChg>
        <pc:spChg chg="add del mod">
          <ac:chgData name="Martin Siemienski Andersen" userId="3e5b9027-db81-4bdb-8ff3-173865797b46" providerId="ADAL" clId="{FE3A2A47-A197-4C06-B447-22E121A0D122}" dt="2023-10-20T08:44:44.719" v="2872" actId="478"/>
          <ac:spMkLst>
            <pc:docMk/>
            <pc:sldMk cId="175802587" sldId="457"/>
            <ac:spMk id="6" creationId="{70FA3A12-77BF-0101-E46F-CAC1D13955A7}"/>
          </ac:spMkLst>
        </pc:spChg>
        <pc:spChg chg="add mod">
          <ac:chgData name="Martin Siemienski Andersen" userId="3e5b9027-db81-4bdb-8ff3-173865797b46" providerId="ADAL" clId="{FE3A2A47-A197-4C06-B447-22E121A0D122}" dt="2023-10-18T09:12:00.945" v="1458" actId="2711"/>
          <ac:spMkLst>
            <pc:docMk/>
            <pc:sldMk cId="175802587" sldId="457"/>
            <ac:spMk id="8" creationId="{AAE25E78-8A9F-DCA9-6F02-EFF00876D255}"/>
          </ac:spMkLst>
        </pc:spChg>
        <pc:spChg chg="add del">
          <ac:chgData name="Martin Siemienski Andersen" userId="3e5b9027-db81-4bdb-8ff3-173865797b46" providerId="ADAL" clId="{FE3A2A47-A197-4C06-B447-22E121A0D122}" dt="2023-10-20T08:44:46.849" v="2874" actId="22"/>
          <ac:spMkLst>
            <pc:docMk/>
            <pc:sldMk cId="175802587" sldId="457"/>
            <ac:spMk id="9" creationId="{FC4516C2-ECA1-355C-3DBB-5325C3427309}"/>
          </ac:spMkLst>
        </pc:spChg>
        <pc:spChg chg="add mod">
          <ac:chgData name="Martin Siemienski Andersen" userId="3e5b9027-db81-4bdb-8ff3-173865797b46" providerId="ADAL" clId="{FE3A2A47-A197-4C06-B447-22E121A0D122}" dt="2023-10-20T11:37:23.933" v="6122" actId="20577"/>
          <ac:spMkLst>
            <pc:docMk/>
            <pc:sldMk cId="175802587" sldId="457"/>
            <ac:spMk id="11" creationId="{8E56993B-0D3E-8AA4-439E-50D03F187457}"/>
          </ac:spMkLst>
        </pc:spChg>
      </pc:sldChg>
      <pc:sldChg chg="addSp modSp add del mod setBg">
        <pc:chgData name="Martin Siemienski Andersen" userId="3e5b9027-db81-4bdb-8ff3-173865797b46" providerId="ADAL" clId="{FE3A2A47-A197-4C06-B447-22E121A0D122}" dt="2023-10-20T08:47:32.951" v="2910" actId="47"/>
        <pc:sldMkLst>
          <pc:docMk/>
          <pc:sldMk cId="26649453" sldId="458"/>
        </pc:sldMkLst>
        <pc:spChg chg="mod">
          <ac:chgData name="Martin Siemienski Andersen" userId="3e5b9027-db81-4bdb-8ff3-173865797b46" providerId="ADAL" clId="{FE3A2A47-A197-4C06-B447-22E121A0D122}" dt="2023-10-18T09:56:45.897" v="1532" actId="2711"/>
          <ac:spMkLst>
            <pc:docMk/>
            <pc:sldMk cId="26649453" sldId="458"/>
            <ac:spMk id="2" creationId="{B60EF036-ECA7-6FDA-576B-FB10ADA9BE69}"/>
          </ac:spMkLst>
        </pc:spChg>
        <pc:spChg chg="mod">
          <ac:chgData name="Martin Siemienski Andersen" userId="3e5b9027-db81-4bdb-8ff3-173865797b46" providerId="ADAL" clId="{FE3A2A47-A197-4C06-B447-22E121A0D122}" dt="2023-10-18T09:56:45.897" v="1532" actId="2711"/>
          <ac:spMkLst>
            <pc:docMk/>
            <pc:sldMk cId="26649453" sldId="458"/>
            <ac:spMk id="3" creationId="{8628AA0F-3308-1D89-3FEE-62DA194CAB7C}"/>
          </ac:spMkLst>
        </pc:spChg>
        <pc:spChg chg="mod">
          <ac:chgData name="Martin Siemienski Andersen" userId="3e5b9027-db81-4bdb-8ff3-173865797b46" providerId="ADAL" clId="{FE3A2A47-A197-4C06-B447-22E121A0D122}" dt="2023-10-18T10:01:52.407" v="1629" actId="20577"/>
          <ac:spMkLst>
            <pc:docMk/>
            <pc:sldMk cId="26649453" sldId="458"/>
            <ac:spMk id="4" creationId="{F6729CDB-7796-54AC-C8D2-0200E1B24AEC}"/>
          </ac:spMkLst>
        </pc:spChg>
        <pc:spChg chg="add mod">
          <ac:chgData name="Martin Siemienski Andersen" userId="3e5b9027-db81-4bdb-8ff3-173865797b46" providerId="ADAL" clId="{FE3A2A47-A197-4C06-B447-22E121A0D122}" dt="2023-10-18T10:10:20.021" v="1649" actId="1076"/>
          <ac:spMkLst>
            <pc:docMk/>
            <pc:sldMk cId="26649453" sldId="458"/>
            <ac:spMk id="6" creationId="{B3AAF1DE-4B91-4177-6E15-14D5021FFC3C}"/>
          </ac:spMkLst>
        </pc:spChg>
      </pc:sldChg>
      <pc:sldChg chg="addSp delSp modSp add del mod modClrScheme chgLayout">
        <pc:chgData name="Martin Siemienski Andersen" userId="3e5b9027-db81-4bdb-8ff3-173865797b46" providerId="ADAL" clId="{FE3A2A47-A197-4C06-B447-22E121A0D122}" dt="2023-10-18T09:11:37.940" v="1452" actId="47"/>
        <pc:sldMkLst>
          <pc:docMk/>
          <pc:sldMk cId="3424282145" sldId="459"/>
        </pc:sldMkLst>
        <pc:spChg chg="mod ord">
          <ac:chgData name="Martin Siemienski Andersen" userId="3e5b9027-db81-4bdb-8ff3-173865797b46" providerId="ADAL" clId="{FE3A2A47-A197-4C06-B447-22E121A0D122}" dt="2023-10-18T09:05:11.959" v="1364" actId="700"/>
          <ac:spMkLst>
            <pc:docMk/>
            <pc:sldMk cId="3424282145" sldId="459"/>
            <ac:spMk id="2" creationId="{B60EF036-ECA7-6FDA-576B-FB10ADA9BE69}"/>
          </ac:spMkLst>
        </pc:spChg>
        <pc:spChg chg="mod ord">
          <ac:chgData name="Martin Siemienski Andersen" userId="3e5b9027-db81-4bdb-8ff3-173865797b46" providerId="ADAL" clId="{FE3A2A47-A197-4C06-B447-22E121A0D122}" dt="2023-10-18T09:06:07.825" v="1383" actId="14100"/>
          <ac:spMkLst>
            <pc:docMk/>
            <pc:sldMk cId="3424282145" sldId="459"/>
            <ac:spMk id="3" creationId="{8628AA0F-3308-1D89-3FEE-62DA194CAB7C}"/>
          </ac:spMkLst>
        </pc:spChg>
        <pc:spChg chg="del mod">
          <ac:chgData name="Martin Siemienski Andersen" userId="3e5b9027-db81-4bdb-8ff3-173865797b46" providerId="ADAL" clId="{FE3A2A47-A197-4C06-B447-22E121A0D122}" dt="2023-10-18T09:05:02.902" v="1362" actId="478"/>
          <ac:spMkLst>
            <pc:docMk/>
            <pc:sldMk cId="3424282145" sldId="459"/>
            <ac:spMk id="4" creationId="{F6729CDB-7796-54AC-C8D2-0200E1B24AEC}"/>
          </ac:spMkLst>
        </pc:spChg>
        <pc:spChg chg="add del mod ord">
          <ac:chgData name="Martin Siemienski Andersen" userId="3e5b9027-db81-4bdb-8ff3-173865797b46" providerId="ADAL" clId="{FE3A2A47-A197-4C06-B447-22E121A0D122}" dt="2023-10-18T09:05:11.959" v="1364" actId="700"/>
          <ac:spMkLst>
            <pc:docMk/>
            <pc:sldMk cId="3424282145" sldId="459"/>
            <ac:spMk id="6" creationId="{CFA14B87-CC8B-B644-1969-3932BC921A85}"/>
          </ac:spMkLst>
        </pc:spChg>
        <pc:spChg chg="add del mod">
          <ac:chgData name="Martin Siemienski Andersen" userId="3e5b9027-db81-4bdb-8ff3-173865797b46" providerId="ADAL" clId="{FE3A2A47-A197-4C06-B447-22E121A0D122}" dt="2023-10-18T09:05:17.081" v="1366" actId="478"/>
          <ac:spMkLst>
            <pc:docMk/>
            <pc:sldMk cId="3424282145" sldId="459"/>
            <ac:spMk id="7" creationId="{13E4F195-FF82-364C-44BC-15AE040C7FC5}"/>
          </ac:spMkLst>
        </pc:spChg>
        <pc:spChg chg="add mod ord">
          <ac:chgData name="Martin Siemienski Andersen" userId="3e5b9027-db81-4bdb-8ff3-173865797b46" providerId="ADAL" clId="{FE3A2A47-A197-4C06-B447-22E121A0D122}" dt="2023-10-18T09:05:59.299" v="1381" actId="2711"/>
          <ac:spMkLst>
            <pc:docMk/>
            <pc:sldMk cId="3424282145" sldId="459"/>
            <ac:spMk id="8" creationId="{F05BECA7-DD4C-50A8-B1CC-1EBEFD1C0219}"/>
          </ac:spMkLst>
        </pc:spChg>
        <pc:spChg chg="add mod ord">
          <ac:chgData name="Martin Siemienski Andersen" userId="3e5b9027-db81-4bdb-8ff3-173865797b46" providerId="ADAL" clId="{FE3A2A47-A197-4C06-B447-22E121A0D122}" dt="2023-10-18T09:11:16.525" v="1450" actId="15"/>
          <ac:spMkLst>
            <pc:docMk/>
            <pc:sldMk cId="3424282145" sldId="459"/>
            <ac:spMk id="9" creationId="{3298C17B-8D22-8B57-F01E-2E91C10FDCF4}"/>
          </ac:spMkLst>
        </pc:spChg>
      </pc:sldChg>
      <pc:sldChg chg="modSp add del mod setBg">
        <pc:chgData name="Martin Siemienski Andersen" userId="3e5b9027-db81-4bdb-8ff3-173865797b46" providerId="ADAL" clId="{FE3A2A47-A197-4C06-B447-22E121A0D122}" dt="2023-10-18T09:12:44.039" v="1464" actId="47"/>
        <pc:sldMkLst>
          <pc:docMk/>
          <pc:sldMk cId="1271143926" sldId="460"/>
        </pc:sldMkLst>
        <pc:spChg chg="mod">
          <ac:chgData name="Martin Siemienski Andersen" userId="3e5b9027-db81-4bdb-8ff3-173865797b46" providerId="ADAL" clId="{FE3A2A47-A197-4C06-B447-22E121A0D122}" dt="2023-10-18T09:11:49.127" v="1456" actId="2711"/>
          <ac:spMkLst>
            <pc:docMk/>
            <pc:sldMk cId="1271143926" sldId="460"/>
            <ac:spMk id="2" creationId="{B60EF036-ECA7-6FDA-576B-FB10ADA9BE69}"/>
          </ac:spMkLst>
        </pc:spChg>
        <pc:spChg chg="mod">
          <ac:chgData name="Martin Siemienski Andersen" userId="3e5b9027-db81-4bdb-8ff3-173865797b46" providerId="ADAL" clId="{FE3A2A47-A197-4C06-B447-22E121A0D122}" dt="2023-10-18T09:11:49.127" v="1456" actId="2711"/>
          <ac:spMkLst>
            <pc:docMk/>
            <pc:sldMk cId="1271143926" sldId="460"/>
            <ac:spMk id="3" creationId="{8628AA0F-3308-1D89-3FEE-62DA194CAB7C}"/>
          </ac:spMkLst>
        </pc:spChg>
        <pc:spChg chg="mod">
          <ac:chgData name="Martin Siemienski Andersen" userId="3e5b9027-db81-4bdb-8ff3-173865797b46" providerId="ADAL" clId="{FE3A2A47-A197-4C06-B447-22E121A0D122}" dt="2023-10-18T09:11:49.127" v="1456" actId="2711"/>
          <ac:spMkLst>
            <pc:docMk/>
            <pc:sldMk cId="1271143926" sldId="460"/>
            <ac:spMk id="8" creationId="{F05BECA7-DD4C-50A8-B1CC-1EBEFD1C0219}"/>
          </ac:spMkLst>
        </pc:spChg>
        <pc:spChg chg="mod">
          <ac:chgData name="Martin Siemienski Andersen" userId="3e5b9027-db81-4bdb-8ff3-173865797b46" providerId="ADAL" clId="{FE3A2A47-A197-4C06-B447-22E121A0D122}" dt="2023-10-18T09:11:49.127" v="1456" actId="2711"/>
          <ac:spMkLst>
            <pc:docMk/>
            <pc:sldMk cId="1271143926" sldId="460"/>
            <ac:spMk id="9" creationId="{3298C17B-8D22-8B57-F01E-2E91C10FDCF4}"/>
          </ac:spMkLst>
        </pc:spChg>
      </pc:sldChg>
      <pc:sldChg chg="modSp add mod">
        <pc:chgData name="Martin Siemienski Andersen" userId="3e5b9027-db81-4bdb-8ff3-173865797b46" providerId="ADAL" clId="{FE3A2A47-A197-4C06-B447-22E121A0D122}" dt="2023-10-18T09:08:55.672" v="1408" actId="2711"/>
        <pc:sldMkLst>
          <pc:docMk/>
          <pc:sldMk cId="1078547717" sldId="461"/>
        </pc:sldMkLst>
        <pc:spChg chg="mod">
          <ac:chgData name="Martin Siemienski Andersen" userId="3e5b9027-db81-4bdb-8ff3-173865797b46" providerId="ADAL" clId="{FE3A2A47-A197-4C06-B447-22E121A0D122}" dt="2023-10-18T09:08:55.672" v="1408" actId="2711"/>
          <ac:spMkLst>
            <pc:docMk/>
            <pc:sldMk cId="1078547717" sldId="461"/>
            <ac:spMk id="5" creationId="{7AD71319-BCAD-4F3E-9CAE-C992134EC6FD}"/>
          </ac:spMkLst>
        </pc:spChg>
        <pc:spChg chg="mod">
          <ac:chgData name="Martin Siemienski Andersen" userId="3e5b9027-db81-4bdb-8ff3-173865797b46" providerId="ADAL" clId="{FE3A2A47-A197-4C06-B447-22E121A0D122}" dt="2023-10-18T09:08:55.672" v="1408" actId="2711"/>
          <ac:spMkLst>
            <pc:docMk/>
            <pc:sldMk cId="1078547717" sldId="461"/>
            <ac:spMk id="6" creationId="{00000000-0000-0000-0000-000000000000}"/>
          </ac:spMkLst>
        </pc:spChg>
        <pc:spChg chg="mod">
          <ac:chgData name="Martin Siemienski Andersen" userId="3e5b9027-db81-4bdb-8ff3-173865797b46" providerId="ADAL" clId="{FE3A2A47-A197-4C06-B447-22E121A0D122}" dt="2023-10-18T09:08:55.672" v="1408" actId="2711"/>
          <ac:spMkLst>
            <pc:docMk/>
            <pc:sldMk cId="1078547717" sldId="461"/>
            <ac:spMk id="8" creationId="{64DCD6DB-2FB4-4736-9BB6-D9C9FA5E6642}"/>
          </ac:spMkLst>
        </pc:spChg>
        <pc:spChg chg="mod">
          <ac:chgData name="Martin Siemienski Andersen" userId="3e5b9027-db81-4bdb-8ff3-173865797b46" providerId="ADAL" clId="{FE3A2A47-A197-4C06-B447-22E121A0D122}" dt="2023-10-18T09:08:55.672" v="1408" actId="2711"/>
          <ac:spMkLst>
            <pc:docMk/>
            <pc:sldMk cId="1078547717" sldId="461"/>
            <ac:spMk id="10" creationId="{D05F08F9-F800-CD19-BAE4-658DC9C51330}"/>
          </ac:spMkLst>
        </pc:spChg>
        <pc:graphicFrameChg chg="mod">
          <ac:chgData name="Martin Siemienski Andersen" userId="3e5b9027-db81-4bdb-8ff3-173865797b46" providerId="ADAL" clId="{FE3A2A47-A197-4C06-B447-22E121A0D122}" dt="2023-10-18T09:08:55.672" v="1408" actId="2711"/>
          <ac:graphicFrameMkLst>
            <pc:docMk/>
            <pc:sldMk cId="1078547717" sldId="461"/>
            <ac:graphicFrameMk id="2" creationId="{B4E44DBE-DC0C-4A10-A54B-52F81366C5F7}"/>
          </ac:graphicFrameMkLst>
        </pc:graphicFrameChg>
      </pc:sldChg>
      <pc:sldChg chg="modSp add mod">
        <pc:chgData name="Martin Siemienski Andersen" userId="3e5b9027-db81-4bdb-8ff3-173865797b46" providerId="ADAL" clId="{FE3A2A47-A197-4C06-B447-22E121A0D122}" dt="2023-10-18T11:56:53.508" v="2186" actId="20577"/>
        <pc:sldMkLst>
          <pc:docMk/>
          <pc:sldMk cId="390407312" sldId="462"/>
        </pc:sldMkLst>
        <pc:spChg chg="mod">
          <ac:chgData name="Martin Siemienski Andersen" userId="3e5b9027-db81-4bdb-8ff3-173865797b46" providerId="ADAL" clId="{FE3A2A47-A197-4C06-B447-22E121A0D122}" dt="2023-10-18T11:56:53.508" v="2186" actId="20577"/>
          <ac:spMkLst>
            <pc:docMk/>
            <pc:sldMk cId="390407312" sldId="462"/>
            <ac:spMk id="6" creationId="{00000000-0000-0000-0000-000000000000}"/>
          </ac:spMkLst>
        </pc:spChg>
      </pc:sldChg>
      <pc:sldChg chg="modSp add mod setBg">
        <pc:chgData name="Martin Siemienski Andersen" userId="3e5b9027-db81-4bdb-8ff3-173865797b46" providerId="ADAL" clId="{FE3A2A47-A197-4C06-B447-22E121A0D122}" dt="2023-10-20T09:36:22.871" v="3913" actId="20577"/>
        <pc:sldMkLst>
          <pc:docMk/>
          <pc:sldMk cId="1783744845" sldId="463"/>
        </pc:sldMkLst>
        <pc:spChg chg="mod">
          <ac:chgData name="Martin Siemienski Andersen" userId="3e5b9027-db81-4bdb-8ff3-173865797b46" providerId="ADAL" clId="{FE3A2A47-A197-4C06-B447-22E121A0D122}" dt="2023-10-18T09:11:53.828" v="1457" actId="2711"/>
          <ac:spMkLst>
            <pc:docMk/>
            <pc:sldMk cId="1783744845" sldId="463"/>
            <ac:spMk id="2" creationId="{B60EF036-ECA7-6FDA-576B-FB10ADA9BE69}"/>
          </ac:spMkLst>
        </pc:spChg>
        <pc:spChg chg="mod">
          <ac:chgData name="Martin Siemienski Andersen" userId="3e5b9027-db81-4bdb-8ff3-173865797b46" providerId="ADAL" clId="{FE3A2A47-A197-4C06-B447-22E121A0D122}" dt="2023-10-20T09:36:22.871" v="3913" actId="20577"/>
          <ac:spMkLst>
            <pc:docMk/>
            <pc:sldMk cId="1783744845" sldId="463"/>
            <ac:spMk id="3" creationId="{8628AA0F-3308-1D89-3FEE-62DA194CAB7C}"/>
          </ac:spMkLst>
        </pc:spChg>
        <pc:spChg chg="mod">
          <ac:chgData name="Martin Siemienski Andersen" userId="3e5b9027-db81-4bdb-8ff3-173865797b46" providerId="ADAL" clId="{FE3A2A47-A197-4C06-B447-22E121A0D122}" dt="2023-10-20T09:35:44.199" v="3905" actId="27636"/>
          <ac:spMkLst>
            <pc:docMk/>
            <pc:sldMk cId="1783744845" sldId="463"/>
            <ac:spMk id="4" creationId="{F6729CDB-7796-54AC-C8D2-0200E1B24AEC}"/>
          </ac:spMkLst>
        </pc:spChg>
      </pc:sldChg>
      <pc:sldChg chg="modSp new mod setBg">
        <pc:chgData name="Martin Siemienski Andersen" userId="3e5b9027-db81-4bdb-8ff3-173865797b46" providerId="ADAL" clId="{FE3A2A47-A197-4C06-B447-22E121A0D122}" dt="2023-10-20T12:05:29.584" v="6502" actId="20577"/>
        <pc:sldMkLst>
          <pc:docMk/>
          <pc:sldMk cId="2973186146" sldId="464"/>
        </pc:sldMkLst>
        <pc:spChg chg="mod">
          <ac:chgData name="Martin Siemienski Andersen" userId="3e5b9027-db81-4bdb-8ff3-173865797b46" providerId="ADAL" clId="{FE3A2A47-A197-4C06-B447-22E121A0D122}" dt="2023-10-18T12:17:01.454" v="2713" actId="2711"/>
          <ac:spMkLst>
            <pc:docMk/>
            <pc:sldMk cId="2973186146" sldId="464"/>
            <ac:spMk id="2" creationId="{2334FF3D-334B-5412-E313-81A4F9A41B6B}"/>
          </ac:spMkLst>
        </pc:spChg>
        <pc:spChg chg="mod">
          <ac:chgData name="Martin Siemienski Andersen" userId="3e5b9027-db81-4bdb-8ff3-173865797b46" providerId="ADAL" clId="{FE3A2A47-A197-4C06-B447-22E121A0D122}" dt="2023-10-18T12:17:01.454" v="2713" actId="2711"/>
          <ac:spMkLst>
            <pc:docMk/>
            <pc:sldMk cId="2973186146" sldId="464"/>
            <ac:spMk id="3" creationId="{20700119-3047-E5CD-11C0-3952BC8F1731}"/>
          </ac:spMkLst>
        </pc:spChg>
        <pc:spChg chg="mod">
          <ac:chgData name="Martin Siemienski Andersen" userId="3e5b9027-db81-4bdb-8ff3-173865797b46" providerId="ADAL" clId="{FE3A2A47-A197-4C06-B447-22E121A0D122}" dt="2023-10-20T12:05:29.584" v="6502" actId="20577"/>
          <ac:spMkLst>
            <pc:docMk/>
            <pc:sldMk cId="2973186146" sldId="464"/>
            <ac:spMk id="4" creationId="{16C40AC8-92BC-EADB-4D9F-F3D0E46DC0D4}"/>
          </ac:spMkLst>
        </pc:spChg>
      </pc:sldChg>
      <pc:sldChg chg="modSp add mod modAnim">
        <pc:chgData name="Martin Siemienski Andersen" userId="3e5b9027-db81-4bdb-8ff3-173865797b46" providerId="ADAL" clId="{FE3A2A47-A197-4C06-B447-22E121A0D122}" dt="2023-10-18T10:14:20.439" v="1886" actId="20577"/>
        <pc:sldMkLst>
          <pc:docMk/>
          <pc:sldMk cId="4110528896" sldId="465"/>
        </pc:sldMkLst>
        <pc:spChg chg="mod">
          <ac:chgData name="Martin Siemienski Andersen" userId="3e5b9027-db81-4bdb-8ff3-173865797b46" providerId="ADAL" clId="{FE3A2A47-A197-4C06-B447-22E121A0D122}" dt="2023-10-18T10:14:00.726" v="1861" actId="20577"/>
          <ac:spMkLst>
            <pc:docMk/>
            <pc:sldMk cId="4110528896" sldId="465"/>
            <ac:spMk id="3" creationId="{8628AA0F-3308-1D89-3FEE-62DA194CAB7C}"/>
          </ac:spMkLst>
        </pc:spChg>
        <pc:spChg chg="mod">
          <ac:chgData name="Martin Siemienski Andersen" userId="3e5b9027-db81-4bdb-8ff3-173865797b46" providerId="ADAL" clId="{FE3A2A47-A197-4C06-B447-22E121A0D122}" dt="2023-10-18T10:14:20.439" v="1886" actId="20577"/>
          <ac:spMkLst>
            <pc:docMk/>
            <pc:sldMk cId="4110528896" sldId="465"/>
            <ac:spMk id="4" creationId="{F6729CDB-7796-54AC-C8D2-0200E1B24AEC}"/>
          </ac:spMkLst>
        </pc:spChg>
      </pc:sldChg>
      <pc:sldChg chg="addSp delSp modSp add mod setBg">
        <pc:chgData name="Martin Siemienski Andersen" userId="3e5b9027-db81-4bdb-8ff3-173865797b46" providerId="ADAL" clId="{FE3A2A47-A197-4C06-B447-22E121A0D122}" dt="2023-10-23T04:05:36.429" v="6506" actId="20577"/>
        <pc:sldMkLst>
          <pc:docMk/>
          <pc:sldMk cId="3662016152" sldId="466"/>
        </pc:sldMkLst>
        <pc:spChg chg="mod">
          <ac:chgData name="Martin Siemienski Andersen" userId="3e5b9027-db81-4bdb-8ff3-173865797b46" providerId="ADAL" clId="{FE3A2A47-A197-4C06-B447-22E121A0D122}" dt="2023-10-23T04:05:36.429" v="6506" actId="20577"/>
          <ac:spMkLst>
            <pc:docMk/>
            <pc:sldMk cId="3662016152" sldId="466"/>
            <ac:spMk id="3" creationId="{5057D9DE-C38B-4D18-815C-6F652D17D41C}"/>
          </ac:spMkLst>
        </pc:spChg>
        <pc:spChg chg="add del">
          <ac:chgData name="Martin Siemienski Andersen" userId="3e5b9027-db81-4bdb-8ff3-173865797b46" providerId="ADAL" clId="{FE3A2A47-A197-4C06-B447-22E121A0D122}" dt="2023-10-20T11:12:53.644" v="5827"/>
          <ac:spMkLst>
            <pc:docMk/>
            <pc:sldMk cId="3662016152" sldId="466"/>
            <ac:spMk id="4" creationId="{8499B2A5-1B21-3FB2-D162-29668ECF02D8}"/>
          </ac:spMkLst>
        </pc:spChg>
        <pc:spChg chg="mod">
          <ac:chgData name="Martin Siemienski Andersen" userId="3e5b9027-db81-4bdb-8ff3-173865797b46" providerId="ADAL" clId="{FE3A2A47-A197-4C06-B447-22E121A0D122}" dt="2023-10-20T11:18:41.204" v="5884"/>
          <ac:spMkLst>
            <pc:docMk/>
            <pc:sldMk cId="3662016152" sldId="466"/>
            <ac:spMk id="5" creationId="{8298025D-B850-4D0E-9A64-A0C16F9B265B}"/>
          </ac:spMkLst>
        </pc:spChg>
        <pc:spChg chg="add mod">
          <ac:chgData name="Martin Siemienski Andersen" userId="3e5b9027-db81-4bdb-8ff3-173865797b46" providerId="ADAL" clId="{FE3A2A47-A197-4C06-B447-22E121A0D122}" dt="2023-10-20T11:31:14.112" v="6041"/>
          <ac:spMkLst>
            <pc:docMk/>
            <pc:sldMk cId="3662016152" sldId="466"/>
            <ac:spMk id="7" creationId="{EA7736F3-D9B1-BF34-DA05-DE35943E21E5}"/>
          </ac:spMkLst>
        </pc:spChg>
        <pc:spChg chg="add mod">
          <ac:chgData name="Martin Siemienski Andersen" userId="3e5b9027-db81-4bdb-8ff3-173865797b46" providerId="ADAL" clId="{FE3A2A47-A197-4C06-B447-22E121A0D122}" dt="2023-10-20T11:31:12.011" v="6037" actId="1076"/>
          <ac:spMkLst>
            <pc:docMk/>
            <pc:sldMk cId="3662016152" sldId="466"/>
            <ac:spMk id="9" creationId="{44CE6555-3D2F-0F12-A18F-6D1CFA0AABB2}"/>
          </ac:spMkLst>
        </pc:spChg>
        <pc:spChg chg="add del">
          <ac:chgData name="Martin Siemienski Andersen" userId="3e5b9027-db81-4bdb-8ff3-173865797b46" providerId="ADAL" clId="{FE3A2A47-A197-4C06-B447-22E121A0D122}" dt="2023-10-20T11:28:15.835" v="6031"/>
          <ac:spMkLst>
            <pc:docMk/>
            <pc:sldMk cId="3662016152" sldId="466"/>
            <ac:spMk id="10" creationId="{6B83DB26-353A-62FC-3AC7-9936A7B1F6AE}"/>
          </ac:spMkLst>
        </pc:spChg>
      </pc:sldChg>
      <pc:sldChg chg="addSp modSp add mod setBg">
        <pc:chgData name="Martin Siemienski Andersen" userId="3e5b9027-db81-4bdb-8ff3-173865797b46" providerId="ADAL" clId="{FE3A2A47-A197-4C06-B447-22E121A0D122}" dt="2023-10-20T08:58:47.315" v="3151" actId="27636"/>
        <pc:sldMkLst>
          <pc:docMk/>
          <pc:sldMk cId="1020809028" sldId="467"/>
        </pc:sldMkLst>
        <pc:spChg chg="mod">
          <ac:chgData name="Martin Siemienski Andersen" userId="3e5b9027-db81-4bdb-8ff3-173865797b46" providerId="ADAL" clId="{FE3A2A47-A197-4C06-B447-22E121A0D122}" dt="2023-10-20T08:58:47.315" v="3151" actId="27636"/>
          <ac:spMkLst>
            <pc:docMk/>
            <pc:sldMk cId="1020809028" sldId="467"/>
            <ac:spMk id="4" creationId="{4E70F956-70CA-4FD5-971A-8C3273CB71AC}"/>
          </ac:spMkLst>
        </pc:spChg>
        <pc:spChg chg="add mod">
          <ac:chgData name="Martin Siemienski Andersen" userId="3e5b9027-db81-4bdb-8ff3-173865797b46" providerId="ADAL" clId="{FE3A2A47-A197-4C06-B447-22E121A0D122}" dt="2023-10-20T08:56:33.163" v="3107" actId="20577"/>
          <ac:spMkLst>
            <pc:docMk/>
            <pc:sldMk cId="1020809028" sldId="467"/>
            <ac:spMk id="6" creationId="{A8616E54-0607-099A-AFED-CD9B2526322F}"/>
          </ac:spMkLst>
        </pc:spChg>
        <pc:picChg chg="add mod modCrop">
          <ac:chgData name="Martin Siemienski Andersen" userId="3e5b9027-db81-4bdb-8ff3-173865797b46" providerId="ADAL" clId="{FE3A2A47-A197-4C06-B447-22E121A0D122}" dt="2023-10-20T08:58:38.793" v="3149" actId="1076"/>
          <ac:picMkLst>
            <pc:docMk/>
            <pc:sldMk cId="1020809028" sldId="467"/>
            <ac:picMk id="8" creationId="{B621287D-84D7-B8FB-3E93-FF724F6C1712}"/>
          </ac:picMkLst>
        </pc:picChg>
      </pc:sldChg>
      <pc:sldChg chg="add del setBg">
        <pc:chgData name="Martin Siemienski Andersen" userId="3e5b9027-db81-4bdb-8ff3-173865797b46" providerId="ADAL" clId="{FE3A2A47-A197-4C06-B447-22E121A0D122}" dt="2023-10-18T12:00:02.210" v="2212" actId="47"/>
        <pc:sldMkLst>
          <pc:docMk/>
          <pc:sldMk cId="1688175635" sldId="468"/>
        </pc:sldMkLst>
      </pc:sldChg>
      <pc:sldChg chg="modSp add mod ord setBg">
        <pc:chgData name="Martin Siemienski Andersen" userId="3e5b9027-db81-4bdb-8ff3-173865797b46" providerId="ADAL" clId="{FE3A2A47-A197-4C06-B447-22E121A0D122}" dt="2023-10-20T09:36:28.652" v="3921" actId="20577"/>
        <pc:sldMkLst>
          <pc:docMk/>
          <pc:sldMk cId="2502620546" sldId="468"/>
        </pc:sldMkLst>
        <pc:spChg chg="mod">
          <ac:chgData name="Martin Siemienski Andersen" userId="3e5b9027-db81-4bdb-8ff3-173865797b46" providerId="ADAL" clId="{FE3A2A47-A197-4C06-B447-22E121A0D122}" dt="2023-10-20T09:36:28.652" v="3921" actId="20577"/>
          <ac:spMkLst>
            <pc:docMk/>
            <pc:sldMk cId="2502620546" sldId="468"/>
            <ac:spMk id="3" creationId="{8628AA0F-3308-1D89-3FEE-62DA194CAB7C}"/>
          </ac:spMkLst>
        </pc:spChg>
        <pc:spChg chg="mod">
          <ac:chgData name="Martin Siemienski Andersen" userId="3e5b9027-db81-4bdb-8ff3-173865797b46" providerId="ADAL" clId="{FE3A2A47-A197-4C06-B447-22E121A0D122}" dt="2023-10-20T09:35:38.215" v="3901" actId="5793"/>
          <ac:spMkLst>
            <pc:docMk/>
            <pc:sldMk cId="2502620546" sldId="468"/>
            <ac:spMk id="4" creationId="{F6729CDB-7796-54AC-C8D2-0200E1B24AEC}"/>
          </ac:spMkLst>
        </pc:spChg>
        <pc:spChg chg="mod">
          <ac:chgData name="Martin Siemienski Andersen" userId="3e5b9027-db81-4bdb-8ff3-173865797b46" providerId="ADAL" clId="{FE3A2A47-A197-4C06-B447-22E121A0D122}" dt="2023-10-20T08:49:17.952" v="2930" actId="20577"/>
          <ac:spMkLst>
            <pc:docMk/>
            <pc:sldMk cId="2502620546" sldId="468"/>
            <ac:spMk id="6" creationId="{B3AAF1DE-4B91-4177-6E15-14D5021FFC3C}"/>
          </ac:spMkLst>
        </pc:spChg>
      </pc:sldChg>
      <pc:sldChg chg="add">
        <pc:chgData name="Martin Siemienski Andersen" userId="3e5b9027-db81-4bdb-8ff3-173865797b46" providerId="ADAL" clId="{FE3A2A47-A197-4C06-B447-22E121A0D122}" dt="2023-10-18T12:45:00.757" v="2756"/>
        <pc:sldMkLst>
          <pc:docMk/>
          <pc:sldMk cId="3512078762" sldId="469"/>
        </pc:sldMkLst>
      </pc:sldChg>
      <pc:sldChg chg="modSp add del mod">
        <pc:chgData name="Martin Siemienski Andersen" userId="3e5b9027-db81-4bdb-8ff3-173865797b46" providerId="ADAL" clId="{FE3A2A47-A197-4C06-B447-22E121A0D122}" dt="2023-10-20T08:37:21.012" v="2826" actId="47"/>
        <pc:sldMkLst>
          <pc:docMk/>
          <pc:sldMk cId="2720607502" sldId="470"/>
        </pc:sldMkLst>
        <pc:spChg chg="mod">
          <ac:chgData name="Martin Siemienski Andersen" userId="3e5b9027-db81-4bdb-8ff3-173865797b46" providerId="ADAL" clId="{FE3A2A47-A197-4C06-B447-22E121A0D122}" dt="2023-10-20T08:31:40.642" v="2810" actId="14100"/>
          <ac:spMkLst>
            <pc:docMk/>
            <pc:sldMk cId="2720607502" sldId="470"/>
            <ac:spMk id="4" creationId="{2FE866F4-9F04-86D4-ACC4-57A42C9BBB6A}"/>
          </ac:spMkLst>
        </pc:spChg>
        <pc:spChg chg="mod">
          <ac:chgData name="Martin Siemienski Andersen" userId="3e5b9027-db81-4bdb-8ff3-173865797b46" providerId="ADAL" clId="{FE3A2A47-A197-4C06-B447-22E121A0D122}" dt="2023-10-20T08:32:16.808" v="2818" actId="20577"/>
          <ac:spMkLst>
            <pc:docMk/>
            <pc:sldMk cId="2720607502" sldId="470"/>
            <ac:spMk id="8" creationId="{AAE25E78-8A9F-DCA9-6F02-EFF00876D255}"/>
          </ac:spMkLst>
        </pc:spChg>
      </pc:sldChg>
      <pc:sldChg chg="addSp delSp modSp add mod">
        <pc:chgData name="Martin Siemienski Andersen" userId="3e5b9027-db81-4bdb-8ff3-173865797b46" providerId="ADAL" clId="{FE3A2A47-A197-4C06-B447-22E121A0D122}" dt="2023-10-20T11:36:46.429" v="6101" actId="6549"/>
        <pc:sldMkLst>
          <pc:docMk/>
          <pc:sldMk cId="2709229726" sldId="471"/>
        </pc:sldMkLst>
        <pc:spChg chg="mod">
          <ac:chgData name="Martin Siemienski Andersen" userId="3e5b9027-db81-4bdb-8ff3-173865797b46" providerId="ADAL" clId="{FE3A2A47-A197-4C06-B447-22E121A0D122}" dt="2023-10-20T08:37:29.689" v="2841" actId="20577"/>
          <ac:spMkLst>
            <pc:docMk/>
            <pc:sldMk cId="2709229726" sldId="471"/>
            <ac:spMk id="4" creationId="{2FE866F4-9F04-86D4-ACC4-57A42C9BBB6A}"/>
          </ac:spMkLst>
        </pc:spChg>
        <pc:spChg chg="del mod">
          <ac:chgData name="Martin Siemienski Andersen" userId="3e5b9027-db81-4bdb-8ff3-173865797b46" providerId="ADAL" clId="{FE3A2A47-A197-4C06-B447-22E121A0D122}" dt="2023-10-20T08:40:21.600" v="2848" actId="478"/>
          <ac:spMkLst>
            <pc:docMk/>
            <pc:sldMk cId="2709229726" sldId="471"/>
            <ac:spMk id="5" creationId="{4C63D82D-4C3A-DD69-A64A-41D88D707DEE}"/>
          </ac:spMkLst>
        </pc:spChg>
        <pc:spChg chg="add del mod">
          <ac:chgData name="Martin Siemienski Andersen" userId="3e5b9027-db81-4bdb-8ff3-173865797b46" providerId="ADAL" clId="{FE3A2A47-A197-4C06-B447-22E121A0D122}" dt="2023-10-20T08:40:23.302" v="2849" actId="478"/>
          <ac:spMkLst>
            <pc:docMk/>
            <pc:sldMk cId="2709229726" sldId="471"/>
            <ac:spMk id="6" creationId="{D20315DA-B511-F67D-8C06-A6A8C91AAC2C}"/>
          </ac:spMkLst>
        </pc:spChg>
        <pc:spChg chg="mod">
          <ac:chgData name="Martin Siemienski Andersen" userId="3e5b9027-db81-4bdb-8ff3-173865797b46" providerId="ADAL" clId="{FE3A2A47-A197-4C06-B447-22E121A0D122}" dt="2023-10-20T09:30:42.971" v="3873" actId="20577"/>
          <ac:spMkLst>
            <pc:docMk/>
            <pc:sldMk cId="2709229726" sldId="471"/>
            <ac:spMk id="8" creationId="{555F6ED6-6E7D-8602-6165-C6221E5A7C2C}"/>
          </ac:spMkLst>
        </pc:spChg>
        <pc:spChg chg="add mod">
          <ac:chgData name="Martin Siemienski Andersen" userId="3e5b9027-db81-4bdb-8ff3-173865797b46" providerId="ADAL" clId="{FE3A2A47-A197-4C06-B447-22E121A0D122}" dt="2023-10-20T11:36:46.429" v="6101" actId="6549"/>
          <ac:spMkLst>
            <pc:docMk/>
            <pc:sldMk cId="2709229726" sldId="471"/>
            <ac:spMk id="9" creationId="{B131A144-D5FF-8CDD-FCFD-B9D97A7035BF}"/>
          </ac:spMkLst>
        </pc:spChg>
      </pc:sldChg>
      <pc:sldChg chg="modSp add mod setBg">
        <pc:chgData name="Martin Siemienski Andersen" userId="3e5b9027-db81-4bdb-8ff3-173865797b46" providerId="ADAL" clId="{FE3A2A47-A197-4C06-B447-22E121A0D122}" dt="2023-10-20T11:51:39.579" v="6239" actId="20577"/>
        <pc:sldMkLst>
          <pc:docMk/>
          <pc:sldMk cId="3266285706" sldId="472"/>
        </pc:sldMkLst>
        <pc:spChg chg="mod">
          <ac:chgData name="Martin Siemienski Andersen" userId="3e5b9027-db81-4bdb-8ff3-173865797b46" providerId="ADAL" clId="{FE3A2A47-A197-4C06-B447-22E121A0D122}" dt="2023-10-20T09:05:05.677" v="3220" actId="20577"/>
          <ac:spMkLst>
            <pc:docMk/>
            <pc:sldMk cId="3266285706" sldId="472"/>
            <ac:spMk id="3" creationId="{20700119-3047-E5CD-11C0-3952BC8F1731}"/>
          </ac:spMkLst>
        </pc:spChg>
        <pc:spChg chg="mod">
          <ac:chgData name="Martin Siemienski Andersen" userId="3e5b9027-db81-4bdb-8ff3-173865797b46" providerId="ADAL" clId="{FE3A2A47-A197-4C06-B447-22E121A0D122}" dt="2023-10-20T11:51:39.579" v="6239" actId="20577"/>
          <ac:spMkLst>
            <pc:docMk/>
            <pc:sldMk cId="3266285706" sldId="472"/>
            <ac:spMk id="4" creationId="{16C40AC8-92BC-EADB-4D9F-F3D0E46DC0D4}"/>
          </ac:spMkLst>
        </pc:spChg>
      </pc:sldChg>
      <pc:sldChg chg="addSp delSp modSp new mod modAnim">
        <pc:chgData name="Martin Siemienski Andersen" userId="3e5b9027-db81-4bdb-8ff3-173865797b46" providerId="ADAL" clId="{FE3A2A47-A197-4C06-B447-22E121A0D122}" dt="2023-10-20T11:41:27.985" v="6237"/>
        <pc:sldMkLst>
          <pc:docMk/>
          <pc:sldMk cId="622529625" sldId="473"/>
        </pc:sldMkLst>
        <pc:spChg chg="mod">
          <ac:chgData name="Martin Siemienski Andersen" userId="3e5b9027-db81-4bdb-8ff3-173865797b46" providerId="ADAL" clId="{FE3A2A47-A197-4C06-B447-22E121A0D122}" dt="2023-10-20T09:24:36.023" v="3604" actId="20577"/>
          <ac:spMkLst>
            <pc:docMk/>
            <pc:sldMk cId="622529625" sldId="473"/>
            <ac:spMk id="3" creationId="{EEAB59C1-FF20-0B0F-6D17-3BB2594270BB}"/>
          </ac:spMkLst>
        </pc:spChg>
        <pc:spChg chg="del mod">
          <ac:chgData name="Martin Siemienski Andersen" userId="3e5b9027-db81-4bdb-8ff3-173865797b46" providerId="ADAL" clId="{FE3A2A47-A197-4C06-B447-22E121A0D122}" dt="2023-10-20T09:22:05.936" v="3515" actId="478"/>
          <ac:spMkLst>
            <pc:docMk/>
            <pc:sldMk cId="622529625" sldId="473"/>
            <ac:spMk id="4" creationId="{320AA1FF-FDE2-41EE-5FF2-4985C2CB3A41}"/>
          </ac:spMkLst>
        </pc:spChg>
        <pc:picChg chg="add mod">
          <ac:chgData name="Martin Siemienski Andersen" userId="3e5b9027-db81-4bdb-8ff3-173865797b46" providerId="ADAL" clId="{FE3A2A47-A197-4C06-B447-22E121A0D122}" dt="2023-10-20T09:23:19.352" v="3521" actId="1076"/>
          <ac:picMkLst>
            <pc:docMk/>
            <pc:sldMk cId="622529625" sldId="473"/>
            <ac:picMk id="6" creationId="{C757D97E-1F67-B33E-F074-B0C7DB7A2EBF}"/>
          </ac:picMkLst>
        </pc:picChg>
        <pc:picChg chg="add mod">
          <ac:chgData name="Martin Siemienski Andersen" userId="3e5b9027-db81-4bdb-8ff3-173865797b46" providerId="ADAL" clId="{FE3A2A47-A197-4C06-B447-22E121A0D122}" dt="2023-10-20T09:22:14.089" v="3518" actId="1076"/>
          <ac:picMkLst>
            <pc:docMk/>
            <pc:sldMk cId="622529625" sldId="473"/>
            <ac:picMk id="8" creationId="{2F084379-9E47-5AAA-49F0-7AFF6A04C7E1}"/>
          </ac:picMkLst>
        </pc:picChg>
      </pc:sldChg>
      <pc:sldChg chg="modSp add mod setBg">
        <pc:chgData name="Martin Siemienski Andersen" userId="3e5b9027-db81-4bdb-8ff3-173865797b46" providerId="ADAL" clId="{FE3A2A47-A197-4C06-B447-22E121A0D122}" dt="2023-10-20T09:29:36.221" v="3859" actId="20577"/>
        <pc:sldMkLst>
          <pc:docMk/>
          <pc:sldMk cId="594636192" sldId="474"/>
        </pc:sldMkLst>
        <pc:spChg chg="mod">
          <ac:chgData name="Martin Siemienski Andersen" userId="3e5b9027-db81-4bdb-8ff3-173865797b46" providerId="ADAL" clId="{FE3A2A47-A197-4C06-B447-22E121A0D122}" dt="2023-10-20T09:29:36.221" v="3859" actId="20577"/>
          <ac:spMkLst>
            <pc:docMk/>
            <pc:sldMk cId="594636192" sldId="474"/>
            <ac:spMk id="4" creationId="{335F558F-F9FD-7A07-CD10-7431D1C789B5}"/>
          </ac:spMkLst>
        </pc:spChg>
      </pc:sldChg>
      <pc:sldChg chg="addSp delSp modSp new mod modAnim">
        <pc:chgData name="Martin Siemienski Andersen" userId="3e5b9027-db81-4bdb-8ff3-173865797b46" providerId="ADAL" clId="{FE3A2A47-A197-4C06-B447-22E121A0D122}" dt="2023-10-20T11:35:27.582" v="6050" actId="20577"/>
        <pc:sldMkLst>
          <pc:docMk/>
          <pc:sldMk cId="2693566436" sldId="475"/>
        </pc:sldMkLst>
        <pc:spChg chg="mod">
          <ac:chgData name="Martin Siemienski Andersen" userId="3e5b9027-db81-4bdb-8ff3-173865797b46" providerId="ADAL" clId="{FE3A2A47-A197-4C06-B447-22E121A0D122}" dt="2023-10-20T11:09:43.735" v="5821" actId="20577"/>
          <ac:spMkLst>
            <pc:docMk/>
            <pc:sldMk cId="2693566436" sldId="475"/>
            <ac:spMk id="3" creationId="{48F8230D-09D9-74C9-6A5A-0B33C7A27846}"/>
          </ac:spMkLst>
        </pc:spChg>
        <pc:spChg chg="del mod">
          <ac:chgData name="Martin Siemienski Andersen" userId="3e5b9027-db81-4bdb-8ff3-173865797b46" providerId="ADAL" clId="{FE3A2A47-A197-4C06-B447-22E121A0D122}" dt="2023-10-20T10:48:57.099" v="4861" actId="478"/>
          <ac:spMkLst>
            <pc:docMk/>
            <pc:sldMk cId="2693566436" sldId="475"/>
            <ac:spMk id="4" creationId="{8D3D1F5D-0483-E3F9-E4C3-3DFCB464D036}"/>
          </ac:spMkLst>
        </pc:spChg>
        <pc:spChg chg="add del mod">
          <ac:chgData name="Martin Siemienski Andersen" userId="3e5b9027-db81-4bdb-8ff3-173865797b46" providerId="ADAL" clId="{FE3A2A47-A197-4C06-B447-22E121A0D122}" dt="2023-10-20T10:48:59.479" v="4862" actId="478"/>
          <ac:spMkLst>
            <pc:docMk/>
            <pc:sldMk cId="2693566436" sldId="475"/>
            <ac:spMk id="6" creationId="{CA286CAB-169B-1F43-9C43-C86831CF3EC8}"/>
          </ac:spMkLst>
        </pc:spChg>
        <pc:spChg chg="add mod">
          <ac:chgData name="Martin Siemienski Andersen" userId="3e5b9027-db81-4bdb-8ff3-173865797b46" providerId="ADAL" clId="{FE3A2A47-A197-4C06-B447-22E121A0D122}" dt="2023-10-20T11:00:08.919" v="5140" actId="20577"/>
          <ac:spMkLst>
            <pc:docMk/>
            <pc:sldMk cId="2693566436" sldId="475"/>
            <ac:spMk id="8" creationId="{5CE3E872-8EC4-B6F6-B99E-41AF07F9E899}"/>
          </ac:spMkLst>
        </pc:spChg>
        <pc:spChg chg="add mod">
          <ac:chgData name="Martin Siemienski Andersen" userId="3e5b9027-db81-4bdb-8ff3-173865797b46" providerId="ADAL" clId="{FE3A2A47-A197-4C06-B447-22E121A0D122}" dt="2023-10-20T11:35:27.582" v="6050" actId="20577"/>
          <ac:spMkLst>
            <pc:docMk/>
            <pc:sldMk cId="2693566436" sldId="475"/>
            <ac:spMk id="10" creationId="{677EFCCA-1497-DA79-4524-DFC83576D7DB}"/>
          </ac:spMkLst>
        </pc:spChg>
        <pc:spChg chg="add mod">
          <ac:chgData name="Martin Siemienski Andersen" userId="3e5b9027-db81-4bdb-8ff3-173865797b46" providerId="ADAL" clId="{FE3A2A47-A197-4C06-B447-22E121A0D122}" dt="2023-10-20T10:57:34.329" v="5073" actId="207"/>
          <ac:spMkLst>
            <pc:docMk/>
            <pc:sldMk cId="2693566436" sldId="475"/>
            <ac:spMk id="12" creationId="{A6FDBD6B-22AC-59A3-3876-F256EA10203D}"/>
          </ac:spMkLst>
        </pc:spChg>
        <pc:spChg chg="add mod">
          <ac:chgData name="Martin Siemienski Andersen" userId="3e5b9027-db81-4bdb-8ff3-173865797b46" providerId="ADAL" clId="{FE3A2A47-A197-4C06-B447-22E121A0D122}" dt="2023-10-20T10:57:23.028" v="5070" actId="14100"/>
          <ac:spMkLst>
            <pc:docMk/>
            <pc:sldMk cId="2693566436" sldId="475"/>
            <ac:spMk id="14" creationId="{4330C036-5D09-6642-E1A5-CBF57AA873EB}"/>
          </ac:spMkLst>
        </pc:spChg>
      </pc:sldChg>
      <pc:sldChg chg="modSp add mod ord">
        <pc:chgData name="Martin Siemienski Andersen" userId="3e5b9027-db81-4bdb-8ff3-173865797b46" providerId="ADAL" clId="{FE3A2A47-A197-4C06-B447-22E121A0D122}" dt="2023-10-20T11:09:28.383" v="5812" actId="27636"/>
        <pc:sldMkLst>
          <pc:docMk/>
          <pc:sldMk cId="3236677860" sldId="476"/>
        </pc:sldMkLst>
        <pc:spChg chg="mod">
          <ac:chgData name="Martin Siemienski Andersen" userId="3e5b9027-db81-4bdb-8ff3-173865797b46" providerId="ADAL" clId="{FE3A2A47-A197-4C06-B447-22E121A0D122}" dt="2023-10-20T11:09:28.383" v="5812" actId="27636"/>
          <ac:spMkLst>
            <pc:docMk/>
            <pc:sldMk cId="3236677860" sldId="476"/>
            <ac:spMk id="4" creationId="{8D3D1F5D-0483-E3F9-E4C3-3DFCB464D036}"/>
          </ac:spMkLst>
        </pc:spChg>
      </pc:sldChg>
      <pc:sldChg chg="addSp delSp modSp new mod modAnim">
        <pc:chgData name="Martin Siemienski Andersen" userId="3e5b9027-db81-4bdb-8ff3-173865797b46" providerId="ADAL" clId="{FE3A2A47-A197-4C06-B447-22E121A0D122}" dt="2023-10-20T11:55:21.232" v="6261" actId="20577"/>
        <pc:sldMkLst>
          <pc:docMk/>
          <pc:sldMk cId="1780393843" sldId="477"/>
        </pc:sldMkLst>
        <pc:spChg chg="mod">
          <ac:chgData name="Martin Siemienski Andersen" userId="3e5b9027-db81-4bdb-8ff3-173865797b46" providerId="ADAL" clId="{FE3A2A47-A197-4C06-B447-22E121A0D122}" dt="2023-10-20T11:38:37.663" v="6232" actId="21"/>
          <ac:spMkLst>
            <pc:docMk/>
            <pc:sldMk cId="1780393843" sldId="477"/>
            <ac:spMk id="3" creationId="{228E797B-2F2A-6EF4-B962-F5AB89548772}"/>
          </ac:spMkLst>
        </pc:spChg>
        <pc:spChg chg="del">
          <ac:chgData name="Martin Siemienski Andersen" userId="3e5b9027-db81-4bdb-8ff3-173865797b46" providerId="ADAL" clId="{FE3A2A47-A197-4C06-B447-22E121A0D122}" dt="2023-10-20T11:24:43.490" v="5938" actId="478"/>
          <ac:spMkLst>
            <pc:docMk/>
            <pc:sldMk cId="1780393843" sldId="477"/>
            <ac:spMk id="4" creationId="{2DF81775-9169-DA7D-B5F3-7DABF4AD7531}"/>
          </ac:spMkLst>
        </pc:spChg>
        <pc:spChg chg="add mod">
          <ac:chgData name="Martin Siemienski Andersen" userId="3e5b9027-db81-4bdb-8ff3-173865797b46" providerId="ADAL" clId="{FE3A2A47-A197-4C06-B447-22E121A0D122}" dt="2023-10-20T11:55:21.232" v="6261" actId="20577"/>
          <ac:spMkLst>
            <pc:docMk/>
            <pc:sldMk cId="1780393843" sldId="477"/>
            <ac:spMk id="6" creationId="{F655BF3A-131E-F3A7-83BC-75814AC351A7}"/>
          </ac:spMkLst>
        </pc:spChg>
        <pc:spChg chg="add mod">
          <ac:chgData name="Martin Siemienski Andersen" userId="3e5b9027-db81-4bdb-8ff3-173865797b46" providerId="ADAL" clId="{FE3A2A47-A197-4C06-B447-22E121A0D122}" dt="2023-10-20T11:26:18.492" v="6029" actId="1076"/>
          <ac:spMkLst>
            <pc:docMk/>
            <pc:sldMk cId="1780393843" sldId="477"/>
            <ac:spMk id="8" creationId="{B43371C6-C051-78F4-B029-D2C3582D372E}"/>
          </ac:spMkLst>
        </pc:spChg>
        <pc:spChg chg="add del">
          <ac:chgData name="Martin Siemienski Andersen" userId="3e5b9027-db81-4bdb-8ff3-173865797b46" providerId="ADAL" clId="{FE3A2A47-A197-4C06-B447-22E121A0D122}" dt="2023-10-20T11:31:25.073" v="6043" actId="22"/>
          <ac:spMkLst>
            <pc:docMk/>
            <pc:sldMk cId="1780393843" sldId="477"/>
            <ac:spMk id="10" creationId="{9B8E993B-68EB-272F-2CB6-4354A6BBE52E}"/>
          </ac:spMkLst>
        </pc:spChg>
        <pc:spChg chg="add mod">
          <ac:chgData name="Martin Siemienski Andersen" userId="3e5b9027-db81-4bdb-8ff3-173865797b46" providerId="ADAL" clId="{FE3A2A47-A197-4C06-B447-22E121A0D122}" dt="2023-10-20T11:38:46.134" v="6235" actId="1076"/>
          <ac:spMkLst>
            <pc:docMk/>
            <pc:sldMk cId="1780393843" sldId="477"/>
            <ac:spMk id="12" creationId="{5CB24C3C-C22E-92BA-F2E3-845519FAE4C4}"/>
          </ac:spMkLst>
        </pc:spChg>
      </pc:sldChg>
      <pc:sldChg chg="modSp new mod">
        <pc:chgData name="Martin Siemienski Andersen" userId="3e5b9027-db81-4bdb-8ff3-173865797b46" providerId="ADAL" clId="{FE3A2A47-A197-4C06-B447-22E121A0D122}" dt="2023-10-20T11:58:01.553" v="6380" actId="20577"/>
        <pc:sldMkLst>
          <pc:docMk/>
          <pc:sldMk cId="1017357738" sldId="478"/>
        </pc:sldMkLst>
        <pc:spChg chg="mod">
          <ac:chgData name="Martin Siemienski Andersen" userId="3e5b9027-db81-4bdb-8ff3-173865797b46" providerId="ADAL" clId="{FE3A2A47-A197-4C06-B447-22E121A0D122}" dt="2023-10-20T11:57:07.588" v="6272" actId="20577"/>
          <ac:spMkLst>
            <pc:docMk/>
            <pc:sldMk cId="1017357738" sldId="478"/>
            <ac:spMk id="3" creationId="{AC4AD57D-7FBD-8609-95A5-41B66163A3A5}"/>
          </ac:spMkLst>
        </pc:spChg>
        <pc:spChg chg="mod">
          <ac:chgData name="Martin Siemienski Andersen" userId="3e5b9027-db81-4bdb-8ff3-173865797b46" providerId="ADAL" clId="{FE3A2A47-A197-4C06-B447-22E121A0D122}" dt="2023-10-20T11:58:01.553" v="6380" actId="20577"/>
          <ac:spMkLst>
            <pc:docMk/>
            <pc:sldMk cId="1017357738" sldId="478"/>
            <ac:spMk id="4" creationId="{298AC902-67ED-6AF3-54FC-7EBF62AB1301}"/>
          </ac:spMkLst>
        </pc:spChg>
      </pc:sldChg>
    </pc:docChg>
  </pc:docChgLst>
  <pc:docChgLst>
    <pc:chgData name="Martin Siemienski Andersen" userId="3e5b9027-db81-4bdb-8ff3-173865797b46" providerId="ADAL" clId="{0861E1F6-2E1E-40FE-808F-4F00C86662D4}"/>
    <pc:docChg chg="undo custSel modSld">
      <pc:chgData name="Martin Siemienski Andersen" userId="3e5b9027-db81-4bdb-8ff3-173865797b46" providerId="ADAL" clId="{0861E1F6-2E1E-40FE-808F-4F00C86662D4}" dt="2024-08-14T11:00:57.085" v="446" actId="20577"/>
      <pc:docMkLst>
        <pc:docMk/>
      </pc:docMkLst>
      <pc:sldChg chg="modSp mod">
        <pc:chgData name="Martin Siemienski Andersen" userId="3e5b9027-db81-4bdb-8ff3-173865797b46" providerId="ADAL" clId="{0861E1F6-2E1E-40FE-808F-4F00C86662D4}" dt="2024-08-14T08:58:25.649" v="74" actId="20577"/>
        <pc:sldMkLst>
          <pc:docMk/>
          <pc:sldMk cId="3969491273" sldId="489"/>
        </pc:sldMkLst>
        <pc:spChg chg="mod">
          <ac:chgData name="Martin Siemienski Andersen" userId="3e5b9027-db81-4bdb-8ff3-173865797b46" providerId="ADAL" clId="{0861E1F6-2E1E-40FE-808F-4F00C86662D4}" dt="2024-08-14T08:58:25.649" v="74" actId="20577"/>
          <ac:spMkLst>
            <pc:docMk/>
            <pc:sldMk cId="3969491273" sldId="489"/>
            <ac:spMk id="4" creationId="{16C40AC8-92BC-EADB-4D9F-F3D0E46DC0D4}"/>
          </ac:spMkLst>
        </pc:spChg>
      </pc:sldChg>
      <pc:sldChg chg="modSp mod">
        <pc:chgData name="Martin Siemienski Andersen" userId="3e5b9027-db81-4bdb-8ff3-173865797b46" providerId="ADAL" clId="{0861E1F6-2E1E-40FE-808F-4F00C86662D4}" dt="2024-08-14T11:00:57.085" v="446" actId="20577"/>
        <pc:sldMkLst>
          <pc:docMk/>
          <pc:sldMk cId="3859974388" sldId="492"/>
        </pc:sldMkLst>
        <pc:spChg chg="mod">
          <ac:chgData name="Martin Siemienski Andersen" userId="3e5b9027-db81-4bdb-8ff3-173865797b46" providerId="ADAL" clId="{0861E1F6-2E1E-40FE-808F-4F00C86662D4}" dt="2024-08-14T11:00:57.085" v="446" actId="20577"/>
          <ac:spMkLst>
            <pc:docMk/>
            <pc:sldMk cId="3859974388" sldId="492"/>
            <ac:spMk id="4" creationId="{16C40AC8-92BC-EADB-4D9F-F3D0E46DC0D4}"/>
          </ac:spMkLst>
        </pc:spChg>
      </pc:sldChg>
    </pc:docChg>
  </pc:docChgLst>
  <pc:docChgLst>
    <pc:chgData name="Martin Siemienski Andersen" userId="3e5b9027-db81-4bdb-8ff3-173865797b46" providerId="ADAL" clId="{CBA3CA4E-5935-47DA-AEA8-6A6125F6A055}"/>
    <pc:docChg chg="undo custSel addSld delSld modSld sldOrd modSection">
      <pc:chgData name="Martin Siemienski Andersen" userId="3e5b9027-db81-4bdb-8ff3-173865797b46" providerId="ADAL" clId="{CBA3CA4E-5935-47DA-AEA8-6A6125F6A055}" dt="2024-09-24T12:26:01.121" v="2373" actId="768"/>
      <pc:docMkLst>
        <pc:docMk/>
      </pc:docMkLst>
      <pc:sldChg chg="addSp delSp modSp mod">
        <pc:chgData name="Martin Siemienski Andersen" userId="3e5b9027-db81-4bdb-8ff3-173865797b46" providerId="ADAL" clId="{CBA3CA4E-5935-47DA-AEA8-6A6125F6A055}" dt="2024-09-24T12:26:01.121" v="2373" actId="768"/>
        <pc:sldMkLst>
          <pc:docMk/>
          <pc:sldMk cId="2290672695" sldId="378"/>
        </pc:sldMkLst>
        <pc:spChg chg="mod">
          <ac:chgData name="Martin Siemienski Andersen" userId="3e5b9027-db81-4bdb-8ff3-173865797b46" providerId="ADAL" clId="{CBA3CA4E-5935-47DA-AEA8-6A6125F6A055}" dt="2024-09-24T12:26:01.121" v="2373" actId="768"/>
          <ac:spMkLst>
            <pc:docMk/>
            <pc:sldMk cId="2290672695" sldId="378"/>
            <ac:spMk id="2" creationId="{B86BEAC6-68DB-0A79-D10D-D84F852CC729}"/>
          </ac:spMkLst>
        </pc:spChg>
        <pc:spChg chg="add del mod">
          <ac:chgData name="Martin Siemienski Andersen" userId="3e5b9027-db81-4bdb-8ff3-173865797b46" providerId="ADAL" clId="{CBA3CA4E-5935-47DA-AEA8-6A6125F6A055}" dt="2024-09-24T11:07:41.078" v="5" actId="478"/>
          <ac:spMkLst>
            <pc:docMk/>
            <pc:sldMk cId="2290672695" sldId="378"/>
            <ac:spMk id="5" creationId="{B19130F0-C833-6989-88A6-650F8FD2DEB4}"/>
          </ac:spMkLst>
        </pc:spChg>
        <pc:picChg chg="del">
          <ac:chgData name="Martin Siemienski Andersen" userId="3e5b9027-db81-4bdb-8ff3-173865797b46" providerId="ADAL" clId="{CBA3CA4E-5935-47DA-AEA8-6A6125F6A055}" dt="2024-09-24T11:07:35.566" v="4" actId="478"/>
          <ac:picMkLst>
            <pc:docMk/>
            <pc:sldMk cId="2290672695" sldId="378"/>
            <ac:picMk id="34" creationId="{00000000-0000-0000-0000-000000000000}"/>
          </ac:picMkLst>
        </pc:picChg>
      </pc:sldChg>
      <pc:sldChg chg="modSp mod">
        <pc:chgData name="Martin Siemienski Andersen" userId="3e5b9027-db81-4bdb-8ff3-173865797b46" providerId="ADAL" clId="{CBA3CA4E-5935-47DA-AEA8-6A6125F6A055}" dt="2024-09-24T12:22:12.326" v="2364" actId="6549"/>
        <pc:sldMkLst>
          <pc:docMk/>
          <pc:sldMk cId="3128626905" sldId="401"/>
        </pc:sldMkLst>
        <pc:spChg chg="mod">
          <ac:chgData name="Martin Siemienski Andersen" userId="3e5b9027-db81-4bdb-8ff3-173865797b46" providerId="ADAL" clId="{CBA3CA4E-5935-47DA-AEA8-6A6125F6A055}" dt="2024-09-24T12:22:12.326" v="2364" actId="6549"/>
          <ac:spMkLst>
            <pc:docMk/>
            <pc:sldMk cId="3128626905" sldId="401"/>
            <ac:spMk id="8" creationId="{3364E5E7-E302-97F6-A135-D59CC81CE3D2}"/>
          </ac:spMkLst>
        </pc:spChg>
      </pc:sldChg>
      <pc:sldChg chg="modSp mod">
        <pc:chgData name="Martin Siemienski Andersen" userId="3e5b9027-db81-4bdb-8ff3-173865797b46" providerId="ADAL" clId="{CBA3CA4E-5935-47DA-AEA8-6A6125F6A055}" dt="2024-09-24T12:19:58.190" v="2336" actId="6549"/>
        <pc:sldMkLst>
          <pc:docMk/>
          <pc:sldMk cId="3315296373" sldId="411"/>
        </pc:sldMkLst>
        <pc:spChg chg="mod">
          <ac:chgData name="Martin Siemienski Andersen" userId="3e5b9027-db81-4bdb-8ff3-173865797b46" providerId="ADAL" clId="{CBA3CA4E-5935-47DA-AEA8-6A6125F6A055}" dt="2024-09-24T12:19:58.190" v="2336" actId="6549"/>
          <ac:spMkLst>
            <pc:docMk/>
            <pc:sldMk cId="3315296373" sldId="411"/>
            <ac:spMk id="7" creationId="{BD704BBF-32AB-F8ED-3233-19FF26C4BCBA}"/>
          </ac:spMkLst>
        </pc:spChg>
      </pc:sldChg>
      <pc:sldChg chg="modSp mod">
        <pc:chgData name="Martin Siemienski Andersen" userId="3e5b9027-db81-4bdb-8ff3-173865797b46" providerId="ADAL" clId="{CBA3CA4E-5935-47DA-AEA8-6A6125F6A055}" dt="2024-09-24T12:06:23.135" v="2063" actId="20577"/>
        <pc:sldMkLst>
          <pc:docMk/>
          <pc:sldMk cId="1783744845" sldId="463"/>
        </pc:sldMkLst>
        <pc:spChg chg="mod">
          <ac:chgData name="Martin Siemienski Andersen" userId="3e5b9027-db81-4bdb-8ff3-173865797b46" providerId="ADAL" clId="{CBA3CA4E-5935-47DA-AEA8-6A6125F6A055}" dt="2024-09-24T12:06:23.135" v="2063" actId="20577"/>
          <ac:spMkLst>
            <pc:docMk/>
            <pc:sldMk cId="1783744845" sldId="463"/>
            <ac:spMk id="4" creationId="{F6729CDB-7796-54AC-C8D2-0200E1B24AEC}"/>
          </ac:spMkLst>
        </pc:spChg>
      </pc:sldChg>
      <pc:sldChg chg="modSp mod ord">
        <pc:chgData name="Martin Siemienski Andersen" userId="3e5b9027-db81-4bdb-8ff3-173865797b46" providerId="ADAL" clId="{CBA3CA4E-5935-47DA-AEA8-6A6125F6A055}" dt="2024-09-24T12:23:56.458" v="2372" actId="6549"/>
        <pc:sldMkLst>
          <pc:docMk/>
          <pc:sldMk cId="2973186146" sldId="464"/>
        </pc:sldMkLst>
        <pc:spChg chg="mod">
          <ac:chgData name="Martin Siemienski Andersen" userId="3e5b9027-db81-4bdb-8ff3-173865797b46" providerId="ADAL" clId="{CBA3CA4E-5935-47DA-AEA8-6A6125F6A055}" dt="2024-09-24T12:23:56.458" v="2372" actId="6549"/>
          <ac:spMkLst>
            <pc:docMk/>
            <pc:sldMk cId="2973186146" sldId="464"/>
            <ac:spMk id="4" creationId="{16C40AC8-92BC-EADB-4D9F-F3D0E46DC0D4}"/>
          </ac:spMkLst>
        </pc:spChg>
      </pc:sldChg>
      <pc:sldChg chg="delSp modSp mod">
        <pc:chgData name="Martin Siemienski Andersen" userId="3e5b9027-db81-4bdb-8ff3-173865797b46" providerId="ADAL" clId="{CBA3CA4E-5935-47DA-AEA8-6A6125F6A055}" dt="2024-09-24T12:02:06.473" v="2056" actId="20577"/>
        <pc:sldMkLst>
          <pc:docMk/>
          <pc:sldMk cId="3662016152" sldId="466"/>
        </pc:sldMkLst>
        <pc:spChg chg="mod">
          <ac:chgData name="Martin Siemienski Andersen" userId="3e5b9027-db81-4bdb-8ff3-173865797b46" providerId="ADAL" clId="{CBA3CA4E-5935-47DA-AEA8-6A6125F6A055}" dt="2024-09-24T12:02:06.473" v="2056" actId="20577"/>
          <ac:spMkLst>
            <pc:docMk/>
            <pc:sldMk cId="3662016152" sldId="466"/>
            <ac:spMk id="5" creationId="{8298025D-B850-4D0E-9A64-A0C16F9B265B}"/>
          </ac:spMkLst>
        </pc:spChg>
        <pc:spChg chg="del">
          <ac:chgData name="Martin Siemienski Andersen" userId="3e5b9027-db81-4bdb-8ff3-173865797b46" providerId="ADAL" clId="{CBA3CA4E-5935-47DA-AEA8-6A6125F6A055}" dt="2024-09-24T11:57:59.064" v="1944" actId="478"/>
          <ac:spMkLst>
            <pc:docMk/>
            <pc:sldMk cId="3662016152" sldId="466"/>
            <ac:spMk id="7" creationId="{EA7736F3-D9B1-BF34-DA05-DE35943E21E5}"/>
          </ac:spMkLst>
        </pc:spChg>
      </pc:sldChg>
      <pc:sldChg chg="modSp mod">
        <pc:chgData name="Martin Siemienski Andersen" userId="3e5b9027-db81-4bdb-8ff3-173865797b46" providerId="ADAL" clId="{CBA3CA4E-5935-47DA-AEA8-6A6125F6A055}" dt="2024-09-24T12:20:24.634" v="2345" actId="20577"/>
        <pc:sldMkLst>
          <pc:docMk/>
          <pc:sldMk cId="1020809028" sldId="467"/>
        </pc:sldMkLst>
        <pc:spChg chg="mod">
          <ac:chgData name="Martin Siemienski Andersen" userId="3e5b9027-db81-4bdb-8ff3-173865797b46" providerId="ADAL" clId="{CBA3CA4E-5935-47DA-AEA8-6A6125F6A055}" dt="2024-09-24T12:20:24.634" v="2345" actId="20577"/>
          <ac:spMkLst>
            <pc:docMk/>
            <pc:sldMk cId="1020809028" sldId="467"/>
            <ac:spMk id="5" creationId="{06D34CF0-6741-6250-F29D-3107280943C4}"/>
          </ac:spMkLst>
        </pc:spChg>
      </pc:sldChg>
      <pc:sldChg chg="modSp mod">
        <pc:chgData name="Martin Siemienski Andersen" userId="3e5b9027-db81-4bdb-8ff3-173865797b46" providerId="ADAL" clId="{CBA3CA4E-5935-47DA-AEA8-6A6125F6A055}" dt="2024-09-24T12:22:52.097" v="2371" actId="20577"/>
        <pc:sldMkLst>
          <pc:docMk/>
          <pc:sldMk cId="2502620546" sldId="468"/>
        </pc:sldMkLst>
        <pc:spChg chg="mod">
          <ac:chgData name="Martin Siemienski Andersen" userId="3e5b9027-db81-4bdb-8ff3-173865797b46" providerId="ADAL" clId="{CBA3CA4E-5935-47DA-AEA8-6A6125F6A055}" dt="2024-09-24T12:06:29.701" v="2064" actId="6549"/>
          <ac:spMkLst>
            <pc:docMk/>
            <pc:sldMk cId="2502620546" sldId="468"/>
            <ac:spMk id="4" creationId="{F6729CDB-7796-54AC-C8D2-0200E1B24AEC}"/>
          </ac:spMkLst>
        </pc:spChg>
        <pc:spChg chg="mod">
          <ac:chgData name="Martin Siemienski Andersen" userId="3e5b9027-db81-4bdb-8ff3-173865797b46" providerId="ADAL" clId="{CBA3CA4E-5935-47DA-AEA8-6A6125F6A055}" dt="2024-09-24T12:22:52.097" v="2371" actId="20577"/>
          <ac:spMkLst>
            <pc:docMk/>
            <pc:sldMk cId="2502620546" sldId="468"/>
            <ac:spMk id="6" creationId="{B3AAF1DE-4B91-4177-6E15-14D5021FFC3C}"/>
          </ac:spMkLst>
        </pc:spChg>
      </pc:sldChg>
      <pc:sldChg chg="mod modShow">
        <pc:chgData name="Martin Siemienski Andersen" userId="3e5b9027-db81-4bdb-8ff3-173865797b46" providerId="ADAL" clId="{CBA3CA4E-5935-47DA-AEA8-6A6125F6A055}" dt="2024-09-24T12:12:13.778" v="2159" actId="729"/>
        <pc:sldMkLst>
          <pc:docMk/>
          <pc:sldMk cId="2262100592" sldId="479"/>
        </pc:sldMkLst>
      </pc:sldChg>
      <pc:sldChg chg="modSp mod">
        <pc:chgData name="Martin Siemienski Andersen" userId="3e5b9027-db81-4bdb-8ff3-173865797b46" providerId="ADAL" clId="{CBA3CA4E-5935-47DA-AEA8-6A6125F6A055}" dt="2024-09-24T12:19:10.843" v="2320" actId="20577"/>
        <pc:sldMkLst>
          <pc:docMk/>
          <pc:sldMk cId="941239877" sldId="488"/>
        </pc:sldMkLst>
        <pc:spChg chg="mod">
          <ac:chgData name="Martin Siemienski Andersen" userId="3e5b9027-db81-4bdb-8ff3-173865797b46" providerId="ADAL" clId="{CBA3CA4E-5935-47DA-AEA8-6A6125F6A055}" dt="2024-09-24T12:19:10.843" v="2320" actId="20577"/>
          <ac:spMkLst>
            <pc:docMk/>
            <pc:sldMk cId="941239877" sldId="488"/>
            <ac:spMk id="7" creationId="{5B7C8303-6178-AFFB-38BA-AF3A6886A1CD}"/>
          </ac:spMkLst>
        </pc:spChg>
        <pc:spChg chg="mod">
          <ac:chgData name="Martin Siemienski Andersen" userId="3e5b9027-db81-4bdb-8ff3-173865797b46" providerId="ADAL" clId="{CBA3CA4E-5935-47DA-AEA8-6A6125F6A055}" dt="2024-09-24T12:18:18.859" v="2235" actId="20577"/>
          <ac:spMkLst>
            <pc:docMk/>
            <pc:sldMk cId="941239877" sldId="488"/>
            <ac:spMk id="9" creationId="{CAA8D1AF-1875-9C47-9E7E-677AE78823B1}"/>
          </ac:spMkLst>
        </pc:spChg>
      </pc:sldChg>
      <pc:sldChg chg="ord">
        <pc:chgData name="Martin Siemienski Andersen" userId="3e5b9027-db81-4bdb-8ff3-173865797b46" providerId="ADAL" clId="{CBA3CA4E-5935-47DA-AEA8-6A6125F6A055}" dt="2024-09-24T11:56:20.834" v="1922"/>
        <pc:sldMkLst>
          <pc:docMk/>
          <pc:sldMk cId="3969491273" sldId="489"/>
        </pc:sldMkLst>
      </pc:sldChg>
      <pc:sldChg chg="modSp mod">
        <pc:chgData name="Martin Siemienski Andersen" userId="3e5b9027-db81-4bdb-8ff3-173865797b46" providerId="ADAL" clId="{CBA3CA4E-5935-47DA-AEA8-6A6125F6A055}" dt="2024-09-24T12:19:30.165" v="2323" actId="20577"/>
        <pc:sldMkLst>
          <pc:docMk/>
          <pc:sldMk cId="249394238" sldId="490"/>
        </pc:sldMkLst>
        <pc:spChg chg="mod">
          <ac:chgData name="Martin Siemienski Andersen" userId="3e5b9027-db81-4bdb-8ff3-173865797b46" providerId="ADAL" clId="{CBA3CA4E-5935-47DA-AEA8-6A6125F6A055}" dt="2024-09-24T12:19:30.165" v="2323" actId="20577"/>
          <ac:spMkLst>
            <pc:docMk/>
            <pc:sldMk cId="249394238" sldId="490"/>
            <ac:spMk id="3" creationId="{CDC78ECE-3D9F-0964-5B4B-3760BE566DBF}"/>
          </ac:spMkLst>
        </pc:spChg>
        <pc:spChg chg="mod">
          <ac:chgData name="Martin Siemienski Andersen" userId="3e5b9027-db81-4bdb-8ff3-173865797b46" providerId="ADAL" clId="{CBA3CA4E-5935-47DA-AEA8-6A6125F6A055}" dt="2024-09-24T12:12:00.446" v="2158" actId="20577"/>
          <ac:spMkLst>
            <pc:docMk/>
            <pc:sldMk cId="249394238" sldId="490"/>
            <ac:spMk id="4" creationId="{2123031A-B3BD-45FF-CD74-E5F916708264}"/>
          </ac:spMkLst>
        </pc:spChg>
      </pc:sldChg>
      <pc:sldChg chg="modSp mod">
        <pc:chgData name="Martin Siemienski Andersen" userId="3e5b9027-db81-4bdb-8ff3-173865797b46" providerId="ADAL" clId="{CBA3CA4E-5935-47DA-AEA8-6A6125F6A055}" dt="2024-09-24T12:21:53.999" v="2357" actId="20577"/>
        <pc:sldMkLst>
          <pc:docMk/>
          <pc:sldMk cId="3600381549" sldId="491"/>
        </pc:sldMkLst>
        <pc:spChg chg="mod">
          <ac:chgData name="Martin Siemienski Andersen" userId="3e5b9027-db81-4bdb-8ff3-173865797b46" providerId="ADAL" clId="{CBA3CA4E-5935-47DA-AEA8-6A6125F6A055}" dt="2024-09-24T12:21:53.999" v="2357" actId="20577"/>
          <ac:spMkLst>
            <pc:docMk/>
            <pc:sldMk cId="3600381549" sldId="491"/>
            <ac:spMk id="7" creationId="{F3C70F66-752C-B6E6-3E1F-A6AFB3F67AA4}"/>
          </ac:spMkLst>
        </pc:spChg>
      </pc:sldChg>
      <pc:sldChg chg="ord">
        <pc:chgData name="Martin Siemienski Andersen" userId="3e5b9027-db81-4bdb-8ff3-173865797b46" providerId="ADAL" clId="{CBA3CA4E-5935-47DA-AEA8-6A6125F6A055}" dt="2024-09-24T11:56:20.834" v="1922"/>
        <pc:sldMkLst>
          <pc:docMk/>
          <pc:sldMk cId="3859974388" sldId="492"/>
        </pc:sldMkLst>
      </pc:sldChg>
      <pc:sldChg chg="modSp mod">
        <pc:chgData name="Martin Siemienski Andersen" userId="3e5b9027-db81-4bdb-8ff3-173865797b46" providerId="ADAL" clId="{CBA3CA4E-5935-47DA-AEA8-6A6125F6A055}" dt="2024-09-24T12:01:58.858" v="2054" actId="20577"/>
        <pc:sldMkLst>
          <pc:docMk/>
          <pc:sldMk cId="3850754048" sldId="493"/>
        </pc:sldMkLst>
        <pc:spChg chg="mod">
          <ac:chgData name="Martin Siemienski Andersen" userId="3e5b9027-db81-4bdb-8ff3-173865797b46" providerId="ADAL" clId="{CBA3CA4E-5935-47DA-AEA8-6A6125F6A055}" dt="2024-09-24T12:01:58.858" v="2054" actId="20577"/>
          <ac:spMkLst>
            <pc:docMk/>
            <pc:sldMk cId="3850754048" sldId="493"/>
            <ac:spMk id="5" creationId="{8298025D-B850-4D0E-9A64-A0C16F9B265B}"/>
          </ac:spMkLst>
        </pc:spChg>
      </pc:sldChg>
      <pc:sldChg chg="addSp delSp modSp new del mod setBg modClrScheme chgLayout">
        <pc:chgData name="Martin Siemienski Andersen" userId="3e5b9027-db81-4bdb-8ff3-173865797b46" providerId="ADAL" clId="{CBA3CA4E-5935-47DA-AEA8-6A6125F6A055}" dt="2024-09-24T12:04:32.061" v="2059" actId="47"/>
        <pc:sldMkLst>
          <pc:docMk/>
          <pc:sldMk cId="2069219361" sldId="494"/>
        </pc:sldMkLst>
        <pc:spChg chg="del mod ord">
          <ac:chgData name="Martin Siemienski Andersen" userId="3e5b9027-db81-4bdb-8ff3-173865797b46" providerId="ADAL" clId="{CBA3CA4E-5935-47DA-AEA8-6A6125F6A055}" dt="2024-09-24T11:08:26.963" v="7" actId="700"/>
          <ac:spMkLst>
            <pc:docMk/>
            <pc:sldMk cId="2069219361" sldId="494"/>
            <ac:spMk id="2" creationId="{71876A6A-2415-109F-CBCD-D08B26E8E3CD}"/>
          </ac:spMkLst>
        </pc:spChg>
        <pc:spChg chg="del mod ord">
          <ac:chgData name="Martin Siemienski Andersen" userId="3e5b9027-db81-4bdb-8ff3-173865797b46" providerId="ADAL" clId="{CBA3CA4E-5935-47DA-AEA8-6A6125F6A055}" dt="2024-09-24T11:08:26.963" v="7" actId="700"/>
          <ac:spMkLst>
            <pc:docMk/>
            <pc:sldMk cId="2069219361" sldId="494"/>
            <ac:spMk id="3" creationId="{760D87D9-5683-0558-FAA9-6204A6FAA679}"/>
          </ac:spMkLst>
        </pc:spChg>
        <pc:spChg chg="del mod ord">
          <ac:chgData name="Martin Siemienski Andersen" userId="3e5b9027-db81-4bdb-8ff3-173865797b46" providerId="ADAL" clId="{CBA3CA4E-5935-47DA-AEA8-6A6125F6A055}" dt="2024-09-24T11:08:26.963" v="7" actId="700"/>
          <ac:spMkLst>
            <pc:docMk/>
            <pc:sldMk cId="2069219361" sldId="494"/>
            <ac:spMk id="4" creationId="{667656F5-38BE-58AD-A16D-F42129B18897}"/>
          </ac:spMkLst>
        </pc:spChg>
        <pc:spChg chg="add mod ord">
          <ac:chgData name="Martin Siemienski Andersen" userId="3e5b9027-db81-4bdb-8ff3-173865797b46" providerId="ADAL" clId="{CBA3CA4E-5935-47DA-AEA8-6A6125F6A055}" dt="2024-09-24T11:11:51.925" v="229" actId="700"/>
          <ac:spMkLst>
            <pc:docMk/>
            <pc:sldMk cId="2069219361" sldId="494"/>
            <ac:spMk id="5" creationId="{AF267EBF-7E4A-5A3B-2976-C084655478A9}"/>
          </ac:spMkLst>
        </pc:spChg>
        <pc:spChg chg="add del mod ord">
          <ac:chgData name="Martin Siemienski Andersen" userId="3e5b9027-db81-4bdb-8ff3-173865797b46" providerId="ADAL" clId="{CBA3CA4E-5935-47DA-AEA8-6A6125F6A055}" dt="2024-09-24T11:11:51.925" v="229" actId="700"/>
          <ac:spMkLst>
            <pc:docMk/>
            <pc:sldMk cId="2069219361" sldId="494"/>
            <ac:spMk id="6" creationId="{70E2AB4A-C3EC-F239-1EE2-BD6F72ADC648}"/>
          </ac:spMkLst>
        </pc:spChg>
        <pc:spChg chg="add mod ord">
          <ac:chgData name="Martin Siemienski Andersen" userId="3e5b9027-db81-4bdb-8ff3-173865797b46" providerId="ADAL" clId="{CBA3CA4E-5935-47DA-AEA8-6A6125F6A055}" dt="2024-09-24T11:23:35.017" v="1130" actId="27636"/>
          <ac:spMkLst>
            <pc:docMk/>
            <pc:sldMk cId="2069219361" sldId="494"/>
            <ac:spMk id="7" creationId="{8CF246BF-C387-D821-08B4-0A520F795662}"/>
          </ac:spMkLst>
        </pc:spChg>
      </pc:sldChg>
      <pc:sldChg chg="delSp modSp add del mod ord setBg modClrScheme chgLayout">
        <pc:chgData name="Martin Siemienski Andersen" userId="3e5b9027-db81-4bdb-8ff3-173865797b46" providerId="ADAL" clId="{CBA3CA4E-5935-47DA-AEA8-6A6125F6A055}" dt="2024-09-24T11:55:35.124" v="1920" actId="47"/>
        <pc:sldMkLst>
          <pc:docMk/>
          <pc:sldMk cId="2984420821" sldId="495"/>
        </pc:sldMkLst>
        <pc:spChg chg="mod ord">
          <ac:chgData name="Martin Siemienski Andersen" userId="3e5b9027-db81-4bdb-8ff3-173865797b46" providerId="ADAL" clId="{CBA3CA4E-5935-47DA-AEA8-6A6125F6A055}" dt="2024-09-24T11:11:55.816" v="230" actId="700"/>
          <ac:spMkLst>
            <pc:docMk/>
            <pc:sldMk cId="2984420821" sldId="495"/>
            <ac:spMk id="5" creationId="{AF267EBF-7E4A-5A3B-2976-C084655478A9}"/>
          </ac:spMkLst>
        </pc:spChg>
        <pc:spChg chg="del">
          <ac:chgData name="Martin Siemienski Andersen" userId="3e5b9027-db81-4bdb-8ff3-173865797b46" providerId="ADAL" clId="{CBA3CA4E-5935-47DA-AEA8-6A6125F6A055}" dt="2024-09-24T11:11:55.816" v="230" actId="700"/>
          <ac:spMkLst>
            <pc:docMk/>
            <pc:sldMk cId="2984420821" sldId="495"/>
            <ac:spMk id="6" creationId="{70E2AB4A-C3EC-F239-1EE2-BD6F72ADC648}"/>
          </ac:spMkLst>
        </pc:spChg>
        <pc:spChg chg="mod ord">
          <ac:chgData name="Martin Siemienski Andersen" userId="3e5b9027-db81-4bdb-8ff3-173865797b46" providerId="ADAL" clId="{CBA3CA4E-5935-47DA-AEA8-6A6125F6A055}" dt="2024-09-24T11:12:16.696" v="235" actId="20577"/>
          <ac:spMkLst>
            <pc:docMk/>
            <pc:sldMk cId="2984420821" sldId="495"/>
            <ac:spMk id="7" creationId="{8CF246BF-C387-D821-08B4-0A520F795662}"/>
          </ac:spMkLst>
        </pc:spChg>
      </pc:sldChg>
      <pc:sldChg chg="addSp delSp modSp add mod setBg modClrScheme chgLayout">
        <pc:chgData name="Martin Siemienski Andersen" userId="3e5b9027-db81-4bdb-8ff3-173865797b46" providerId="ADAL" clId="{CBA3CA4E-5935-47DA-AEA8-6A6125F6A055}" dt="2024-09-24T12:05:15.821" v="2062" actId="14100"/>
        <pc:sldMkLst>
          <pc:docMk/>
          <pc:sldMk cId="2445898026" sldId="496"/>
        </pc:sldMkLst>
        <pc:spChg chg="add del mod ord">
          <ac:chgData name="Martin Siemienski Andersen" userId="3e5b9027-db81-4bdb-8ff3-173865797b46" providerId="ADAL" clId="{CBA3CA4E-5935-47DA-AEA8-6A6125F6A055}" dt="2024-09-24T11:31:09.259" v="1448"/>
          <ac:spMkLst>
            <pc:docMk/>
            <pc:sldMk cId="2445898026" sldId="496"/>
            <ac:spMk id="2" creationId="{6C8441CC-A724-B5E9-DDEF-B5D2976217C2}"/>
          </ac:spMkLst>
        </pc:spChg>
        <pc:spChg chg="mod ord">
          <ac:chgData name="Martin Siemienski Andersen" userId="3e5b9027-db81-4bdb-8ff3-173865797b46" providerId="ADAL" clId="{CBA3CA4E-5935-47DA-AEA8-6A6125F6A055}" dt="2024-09-24T12:05:15.821" v="2062" actId="14100"/>
          <ac:spMkLst>
            <pc:docMk/>
            <pc:sldMk cId="2445898026" sldId="496"/>
            <ac:spMk id="5" creationId="{AF267EBF-7E4A-5A3B-2976-C084655478A9}"/>
          </ac:spMkLst>
        </pc:spChg>
        <pc:spChg chg="del">
          <ac:chgData name="Martin Siemienski Andersen" userId="3e5b9027-db81-4bdb-8ff3-173865797b46" providerId="ADAL" clId="{CBA3CA4E-5935-47DA-AEA8-6A6125F6A055}" dt="2024-09-24T11:11:59.359" v="231" actId="700"/>
          <ac:spMkLst>
            <pc:docMk/>
            <pc:sldMk cId="2445898026" sldId="496"/>
            <ac:spMk id="6" creationId="{70E2AB4A-C3EC-F239-1EE2-BD6F72ADC648}"/>
          </ac:spMkLst>
        </pc:spChg>
        <pc:spChg chg="mod ord">
          <ac:chgData name="Martin Siemienski Andersen" userId="3e5b9027-db81-4bdb-8ff3-173865797b46" providerId="ADAL" clId="{CBA3CA4E-5935-47DA-AEA8-6A6125F6A055}" dt="2024-09-24T12:05:03.551" v="2061" actId="6549"/>
          <ac:spMkLst>
            <pc:docMk/>
            <pc:sldMk cId="2445898026" sldId="496"/>
            <ac:spMk id="7" creationId="{8CF246BF-C387-D821-08B4-0A520F795662}"/>
          </ac:spMkLst>
        </pc:spChg>
        <pc:picChg chg="add del mod">
          <ac:chgData name="Martin Siemienski Andersen" userId="3e5b9027-db81-4bdb-8ff3-173865797b46" providerId="ADAL" clId="{CBA3CA4E-5935-47DA-AEA8-6A6125F6A055}" dt="2024-09-24T11:31:07.974" v="1447" actId="21"/>
          <ac:picMkLst>
            <pc:docMk/>
            <pc:sldMk cId="2445898026" sldId="496"/>
            <ac:picMk id="4" creationId="{BE192BFA-93A7-587B-41DC-2D1355AE1537}"/>
          </ac:picMkLst>
        </pc:picChg>
        <pc:picChg chg="add mod">
          <ac:chgData name="Martin Siemienski Andersen" userId="3e5b9027-db81-4bdb-8ff3-173865797b46" providerId="ADAL" clId="{CBA3CA4E-5935-47DA-AEA8-6A6125F6A055}" dt="2024-09-24T11:31:09.259" v="1448"/>
          <ac:picMkLst>
            <pc:docMk/>
            <pc:sldMk cId="2445898026" sldId="496"/>
            <ac:picMk id="8" creationId="{BE192BFA-93A7-587B-41DC-2D1355AE1537}"/>
          </ac:picMkLst>
        </pc:picChg>
      </pc:sldChg>
      <pc:sldChg chg="add setBg">
        <pc:chgData name="Martin Siemienski Andersen" userId="3e5b9027-db81-4bdb-8ff3-173865797b46" providerId="ADAL" clId="{CBA3CA4E-5935-47DA-AEA8-6A6125F6A055}" dt="2024-09-24T12:04:09.476" v="2058"/>
        <pc:sldMkLst>
          <pc:docMk/>
          <pc:sldMk cId="720735116" sldId="497"/>
        </pc:sldMkLst>
      </pc:sldChg>
      <pc:sldChg chg="add del">
        <pc:chgData name="Martin Siemienski Andersen" userId="3e5b9027-db81-4bdb-8ff3-173865797b46" providerId="ADAL" clId="{CBA3CA4E-5935-47DA-AEA8-6A6125F6A055}" dt="2024-09-24T11:09:41.265" v="63" actId="47"/>
        <pc:sldMkLst>
          <pc:docMk/>
          <pc:sldMk cId="1614643821" sldId="497"/>
        </pc:sldMkLst>
      </pc:sldChg>
      <pc:sldChg chg="addSp delSp modSp new mod modClrScheme chgLayout">
        <pc:chgData name="Martin Siemienski Andersen" userId="3e5b9027-db81-4bdb-8ff3-173865797b46" providerId="ADAL" clId="{CBA3CA4E-5935-47DA-AEA8-6A6125F6A055}" dt="2024-09-24T12:15:34.888" v="2212" actId="5793"/>
        <pc:sldMkLst>
          <pc:docMk/>
          <pc:sldMk cId="2698411917" sldId="498"/>
        </pc:sldMkLst>
        <pc:spChg chg="del mod ord">
          <ac:chgData name="Martin Siemienski Andersen" userId="3e5b9027-db81-4bdb-8ff3-173865797b46" providerId="ADAL" clId="{CBA3CA4E-5935-47DA-AEA8-6A6125F6A055}" dt="2024-09-24T12:12:28.789" v="2161" actId="700"/>
          <ac:spMkLst>
            <pc:docMk/>
            <pc:sldMk cId="2698411917" sldId="498"/>
            <ac:spMk id="2" creationId="{71137557-D06C-7F01-A667-BBF40864E254}"/>
          </ac:spMkLst>
        </pc:spChg>
        <pc:spChg chg="mod ord">
          <ac:chgData name="Martin Siemienski Andersen" userId="3e5b9027-db81-4bdb-8ff3-173865797b46" providerId="ADAL" clId="{CBA3CA4E-5935-47DA-AEA8-6A6125F6A055}" dt="2024-09-24T12:12:28.789" v="2161" actId="700"/>
          <ac:spMkLst>
            <pc:docMk/>
            <pc:sldMk cId="2698411917" sldId="498"/>
            <ac:spMk id="3" creationId="{F8934953-D6D5-67B6-8FD6-D32E0C704133}"/>
          </ac:spMkLst>
        </pc:spChg>
        <pc:spChg chg="del mod ord">
          <ac:chgData name="Martin Siemienski Andersen" userId="3e5b9027-db81-4bdb-8ff3-173865797b46" providerId="ADAL" clId="{CBA3CA4E-5935-47DA-AEA8-6A6125F6A055}" dt="2024-09-24T12:12:28.789" v="2161" actId="700"/>
          <ac:spMkLst>
            <pc:docMk/>
            <pc:sldMk cId="2698411917" sldId="498"/>
            <ac:spMk id="4" creationId="{53E4276D-00DC-428E-CC16-D1FE6ABFE3F6}"/>
          </ac:spMkLst>
        </pc:spChg>
        <pc:spChg chg="del mod ord">
          <ac:chgData name="Martin Siemienski Andersen" userId="3e5b9027-db81-4bdb-8ff3-173865797b46" providerId="ADAL" clId="{CBA3CA4E-5935-47DA-AEA8-6A6125F6A055}" dt="2024-09-24T12:12:28.789" v="2161" actId="700"/>
          <ac:spMkLst>
            <pc:docMk/>
            <pc:sldMk cId="2698411917" sldId="498"/>
            <ac:spMk id="5" creationId="{102B73DD-321F-D0FD-4638-117C881F10E1}"/>
          </ac:spMkLst>
        </pc:spChg>
        <pc:spChg chg="add mod ord">
          <ac:chgData name="Martin Siemienski Andersen" userId="3e5b9027-db81-4bdb-8ff3-173865797b46" providerId="ADAL" clId="{CBA3CA4E-5935-47DA-AEA8-6A6125F6A055}" dt="2024-09-24T12:12:36.108" v="2176" actId="20577"/>
          <ac:spMkLst>
            <pc:docMk/>
            <pc:sldMk cId="2698411917" sldId="498"/>
            <ac:spMk id="6" creationId="{91BFAE3D-C258-5A98-6BD2-159F0F56CC85}"/>
          </ac:spMkLst>
        </pc:spChg>
        <pc:spChg chg="add mod ord">
          <ac:chgData name="Martin Siemienski Andersen" userId="3e5b9027-db81-4bdb-8ff3-173865797b46" providerId="ADAL" clId="{CBA3CA4E-5935-47DA-AEA8-6A6125F6A055}" dt="2024-09-24T12:15:34.888" v="2212" actId="5793"/>
          <ac:spMkLst>
            <pc:docMk/>
            <pc:sldMk cId="2698411917" sldId="498"/>
            <ac:spMk id="7" creationId="{51A896A4-6FF4-979A-65C5-1EEAD95599EA}"/>
          </ac:spMkLst>
        </pc:spChg>
        <pc:spChg chg="add mod ord">
          <ac:chgData name="Martin Siemienski Andersen" userId="3e5b9027-db81-4bdb-8ff3-173865797b46" providerId="ADAL" clId="{CBA3CA4E-5935-47DA-AEA8-6A6125F6A055}" dt="2024-09-24T12:15:21.477" v="2192" actId="12"/>
          <ac:spMkLst>
            <pc:docMk/>
            <pc:sldMk cId="2698411917" sldId="498"/>
            <ac:spMk id="8" creationId="{9F4E72E0-8D82-6730-FE3E-33EFE32FEFDA}"/>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C44CF8-5592-46A1-B2EA-2306C7A7B9D8}"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4224F16D-E4C0-4250-9EFA-7C747A39F793}">
      <dgm:prSet phldrT="[Tekst]" custT="1"/>
      <dgm:spPr/>
      <dgm:t>
        <a:bodyPr/>
        <a:lstStyle/>
        <a:p>
          <a:r>
            <a:rPr lang="en-US" sz="1400" noProof="0" dirty="0">
              <a:latin typeface="Consolas" panose="020B0609020204030204" pitchFamily="49" charset="0"/>
            </a:rPr>
            <a:t>C Data types</a:t>
          </a:r>
        </a:p>
      </dgm:t>
    </dgm:pt>
    <dgm:pt modelId="{4764781C-0A7E-437D-A5A3-7FE315335671}" type="parTrans" cxnId="{F2DF25CF-E234-4694-9020-0531F3A42D4A}">
      <dgm:prSet/>
      <dgm:spPr/>
      <dgm:t>
        <a:bodyPr/>
        <a:lstStyle/>
        <a:p>
          <a:endParaRPr lang="en-US" sz="1400" noProof="0" dirty="0">
            <a:latin typeface="Consolas" panose="020B0609020204030204" pitchFamily="49" charset="0"/>
          </a:endParaRPr>
        </a:p>
      </dgm:t>
    </dgm:pt>
    <dgm:pt modelId="{2E392CA9-FC57-4CCD-9FAE-221D640476DC}" type="sibTrans" cxnId="{F2DF25CF-E234-4694-9020-0531F3A42D4A}">
      <dgm:prSet/>
      <dgm:spPr/>
      <dgm:t>
        <a:bodyPr/>
        <a:lstStyle/>
        <a:p>
          <a:endParaRPr lang="en-US" sz="1400" noProof="0" dirty="0">
            <a:latin typeface="Consolas" panose="020B0609020204030204" pitchFamily="49" charset="0"/>
          </a:endParaRPr>
        </a:p>
      </dgm:t>
    </dgm:pt>
    <dgm:pt modelId="{633632CF-3971-4DAE-9D7B-30F94F90EF74}">
      <dgm:prSet phldrT="[Tekst]" custT="1"/>
      <dgm:spPr/>
      <dgm:t>
        <a:bodyPr/>
        <a:lstStyle/>
        <a:p>
          <a:r>
            <a:rPr lang="en-US" sz="1400" noProof="0" dirty="0">
              <a:latin typeface="Consolas" panose="020B0609020204030204" pitchFamily="49" charset="0"/>
            </a:rPr>
            <a:t>Void </a:t>
          </a:r>
          <a:br>
            <a:rPr lang="en-US" sz="1400" noProof="0" dirty="0">
              <a:latin typeface="Consolas" panose="020B0609020204030204" pitchFamily="49" charset="0"/>
            </a:rPr>
          </a:br>
          <a:r>
            <a:rPr lang="en-US" sz="1400" noProof="0" dirty="0">
              <a:latin typeface="Consolas" panose="020B0609020204030204" pitchFamily="49" charset="0"/>
            </a:rPr>
            <a:t>data type</a:t>
          </a:r>
        </a:p>
      </dgm:t>
    </dgm:pt>
    <dgm:pt modelId="{5BA73491-6D8F-4D54-8C22-ED9718E8C773}" type="parTrans" cxnId="{BC8E6780-3FC5-4C5B-B5F0-A3B95D6AD797}">
      <dgm:prSet/>
      <dgm:spPr/>
      <dgm:t>
        <a:bodyPr/>
        <a:lstStyle/>
        <a:p>
          <a:endParaRPr lang="en-US" sz="1400" noProof="0" dirty="0">
            <a:latin typeface="Consolas" panose="020B0609020204030204" pitchFamily="49" charset="0"/>
          </a:endParaRPr>
        </a:p>
      </dgm:t>
    </dgm:pt>
    <dgm:pt modelId="{D3D2AE8F-62FA-4DE6-9400-38E384816E25}" type="sibTrans" cxnId="{BC8E6780-3FC5-4C5B-B5F0-A3B95D6AD797}">
      <dgm:prSet/>
      <dgm:spPr/>
      <dgm:t>
        <a:bodyPr/>
        <a:lstStyle/>
        <a:p>
          <a:endParaRPr lang="en-US" sz="1400" noProof="0" dirty="0">
            <a:latin typeface="Consolas" panose="020B0609020204030204" pitchFamily="49" charset="0"/>
          </a:endParaRPr>
        </a:p>
      </dgm:t>
    </dgm:pt>
    <dgm:pt modelId="{A4AA5E78-2E83-4F60-8055-685BC550D62A}">
      <dgm:prSet phldrT="[Tekst]" custT="1"/>
      <dgm:spPr/>
      <dgm:t>
        <a:bodyPr/>
        <a:lstStyle/>
        <a:p>
          <a:r>
            <a:rPr lang="en-US" sz="1400" noProof="0" dirty="0">
              <a:latin typeface="Consolas" panose="020B0609020204030204" pitchFamily="49" charset="0"/>
            </a:rPr>
            <a:t>Fundamental </a:t>
          </a:r>
          <a:br>
            <a:rPr lang="en-US" sz="1400" noProof="0" dirty="0">
              <a:latin typeface="Consolas" panose="020B0609020204030204" pitchFamily="49" charset="0"/>
            </a:rPr>
          </a:br>
          <a:r>
            <a:rPr lang="en-US" sz="1400" noProof="0" dirty="0">
              <a:latin typeface="Consolas" panose="020B0609020204030204" pitchFamily="49" charset="0"/>
            </a:rPr>
            <a:t>data type</a:t>
          </a:r>
        </a:p>
      </dgm:t>
    </dgm:pt>
    <dgm:pt modelId="{88CF5CEC-22C5-4BBA-8046-80EB3D1D5343}" type="parTrans" cxnId="{278D86BD-DD72-4BE8-B251-CC7ACEE349AC}">
      <dgm:prSet/>
      <dgm:spPr/>
      <dgm:t>
        <a:bodyPr/>
        <a:lstStyle/>
        <a:p>
          <a:endParaRPr lang="en-US" sz="1400" noProof="0" dirty="0">
            <a:latin typeface="Consolas" panose="020B0609020204030204" pitchFamily="49" charset="0"/>
          </a:endParaRPr>
        </a:p>
      </dgm:t>
    </dgm:pt>
    <dgm:pt modelId="{240E04B3-7F9A-4CAC-AA69-24A02A09EAF4}" type="sibTrans" cxnId="{278D86BD-DD72-4BE8-B251-CC7ACEE349AC}">
      <dgm:prSet/>
      <dgm:spPr/>
      <dgm:t>
        <a:bodyPr/>
        <a:lstStyle/>
        <a:p>
          <a:endParaRPr lang="en-US" sz="1400" noProof="0" dirty="0">
            <a:latin typeface="Consolas" panose="020B0609020204030204" pitchFamily="49" charset="0"/>
          </a:endParaRPr>
        </a:p>
      </dgm:t>
    </dgm:pt>
    <dgm:pt modelId="{1E34E429-3B1C-474D-9623-B03C5A0898DC}">
      <dgm:prSet phldrT="[Tekst]" custT="1"/>
      <dgm:spPr/>
      <dgm:t>
        <a:bodyPr/>
        <a:lstStyle/>
        <a:p>
          <a:r>
            <a:rPr lang="en-US" sz="1400" noProof="0" dirty="0">
              <a:latin typeface="Consolas" panose="020B0609020204030204" pitchFamily="49" charset="0"/>
            </a:rPr>
            <a:t>Derived </a:t>
          </a:r>
          <a:br>
            <a:rPr lang="en-US" sz="1400" noProof="0" dirty="0">
              <a:latin typeface="Consolas" panose="020B0609020204030204" pitchFamily="49" charset="0"/>
            </a:rPr>
          </a:br>
          <a:r>
            <a:rPr lang="en-US" sz="1400" noProof="0" dirty="0">
              <a:latin typeface="Consolas" panose="020B0609020204030204" pitchFamily="49" charset="0"/>
            </a:rPr>
            <a:t>data type</a:t>
          </a:r>
        </a:p>
      </dgm:t>
    </dgm:pt>
    <dgm:pt modelId="{4F7FBD52-D6A1-4338-9771-F2002E5F6B75}" type="parTrans" cxnId="{807EA633-E7DE-4E18-BA8E-0A3EAA0C411A}">
      <dgm:prSet/>
      <dgm:spPr/>
      <dgm:t>
        <a:bodyPr/>
        <a:lstStyle/>
        <a:p>
          <a:endParaRPr lang="en-US" sz="1400" noProof="0" dirty="0">
            <a:latin typeface="Consolas" panose="020B0609020204030204" pitchFamily="49" charset="0"/>
          </a:endParaRPr>
        </a:p>
      </dgm:t>
    </dgm:pt>
    <dgm:pt modelId="{252ADE1E-C336-44E3-B1D6-1F82450F38D6}" type="sibTrans" cxnId="{807EA633-E7DE-4E18-BA8E-0A3EAA0C411A}">
      <dgm:prSet/>
      <dgm:spPr/>
      <dgm:t>
        <a:bodyPr/>
        <a:lstStyle/>
        <a:p>
          <a:endParaRPr lang="en-US" sz="1400" noProof="0" dirty="0">
            <a:latin typeface="Consolas" panose="020B0609020204030204" pitchFamily="49" charset="0"/>
          </a:endParaRPr>
        </a:p>
      </dgm:t>
    </dgm:pt>
    <dgm:pt modelId="{BC0BE655-0F5F-495D-9A00-DAC06F460A34}">
      <dgm:prSet phldrT="[Tekst]" custT="1"/>
      <dgm:spPr/>
      <dgm:t>
        <a:bodyPr/>
        <a:lstStyle/>
        <a:p>
          <a:r>
            <a:rPr lang="en-US" sz="1400" noProof="0" dirty="0">
              <a:latin typeface="Consolas" panose="020B0609020204030204" pitchFamily="49" charset="0"/>
            </a:rPr>
            <a:t>User-defined </a:t>
          </a:r>
          <a:br>
            <a:rPr lang="en-US" sz="1400" noProof="0" dirty="0">
              <a:latin typeface="Consolas" panose="020B0609020204030204" pitchFamily="49" charset="0"/>
            </a:rPr>
          </a:br>
          <a:r>
            <a:rPr lang="en-US" sz="1400" noProof="0" dirty="0">
              <a:latin typeface="Consolas" panose="020B0609020204030204" pitchFamily="49" charset="0"/>
            </a:rPr>
            <a:t>data type</a:t>
          </a:r>
        </a:p>
      </dgm:t>
    </dgm:pt>
    <dgm:pt modelId="{334B7B4A-A0EC-4BE3-BD57-2D500CC655D9}" type="parTrans" cxnId="{5874247F-2422-4E47-8E05-B8808B53F5C9}">
      <dgm:prSet/>
      <dgm:spPr/>
      <dgm:t>
        <a:bodyPr/>
        <a:lstStyle/>
        <a:p>
          <a:endParaRPr lang="en-US" sz="1400" noProof="0" dirty="0">
            <a:latin typeface="Consolas" panose="020B0609020204030204" pitchFamily="49" charset="0"/>
          </a:endParaRPr>
        </a:p>
      </dgm:t>
    </dgm:pt>
    <dgm:pt modelId="{B44FBCDD-38D0-4763-9095-FA316015ED4F}" type="sibTrans" cxnId="{5874247F-2422-4E47-8E05-B8808B53F5C9}">
      <dgm:prSet/>
      <dgm:spPr/>
      <dgm:t>
        <a:bodyPr/>
        <a:lstStyle/>
        <a:p>
          <a:endParaRPr lang="en-US" sz="1400" noProof="0" dirty="0">
            <a:latin typeface="Consolas" panose="020B0609020204030204" pitchFamily="49" charset="0"/>
          </a:endParaRPr>
        </a:p>
      </dgm:t>
    </dgm:pt>
    <dgm:pt modelId="{9C26E6AD-47AB-46A2-B2EA-EF1F57DFDC1B}">
      <dgm:prSet phldrT="[Tekst]" custT="1"/>
      <dgm:spPr/>
      <dgm:t>
        <a:bodyPr/>
        <a:lstStyle/>
        <a:p>
          <a:r>
            <a:rPr lang="en-US" sz="1400" noProof="0" dirty="0">
              <a:latin typeface="Consolas" panose="020B0609020204030204" pitchFamily="49" charset="0"/>
            </a:rPr>
            <a:t>void</a:t>
          </a:r>
        </a:p>
      </dgm:t>
    </dgm:pt>
    <dgm:pt modelId="{F77BA94F-5F5A-4244-B671-7D147C089B9A}" type="parTrans" cxnId="{5A22C309-0586-4676-BBD3-0E8848D1186D}">
      <dgm:prSet/>
      <dgm:spPr/>
      <dgm:t>
        <a:bodyPr/>
        <a:lstStyle/>
        <a:p>
          <a:endParaRPr lang="en-US" sz="1400" noProof="0" dirty="0">
            <a:latin typeface="Consolas" panose="020B0609020204030204" pitchFamily="49" charset="0"/>
          </a:endParaRPr>
        </a:p>
      </dgm:t>
    </dgm:pt>
    <dgm:pt modelId="{511E7827-8C48-4812-81C5-1BFB2F3AE3BA}" type="sibTrans" cxnId="{5A22C309-0586-4676-BBD3-0E8848D1186D}">
      <dgm:prSet/>
      <dgm:spPr/>
      <dgm:t>
        <a:bodyPr/>
        <a:lstStyle/>
        <a:p>
          <a:endParaRPr lang="en-US" sz="1400" noProof="0" dirty="0">
            <a:latin typeface="Consolas" panose="020B0609020204030204" pitchFamily="49" charset="0"/>
          </a:endParaRPr>
        </a:p>
      </dgm:t>
    </dgm:pt>
    <dgm:pt modelId="{D125D46D-5803-498C-8210-A47012081385}">
      <dgm:prSet phldrT="[Tekst]" custT="1"/>
      <dgm:spPr/>
      <dgm:t>
        <a:bodyPr/>
        <a:lstStyle/>
        <a:p>
          <a:r>
            <a:rPr lang="en-US" sz="1400" noProof="0" dirty="0">
              <a:solidFill>
                <a:srgbClr val="FFC000"/>
              </a:solidFill>
              <a:latin typeface="Consolas" panose="020B0609020204030204" pitchFamily="49" charset="0"/>
            </a:rPr>
            <a:t>char</a:t>
          </a:r>
        </a:p>
      </dgm:t>
    </dgm:pt>
    <dgm:pt modelId="{6C9F876D-C243-48CC-A6C6-3E603B596FCC}" type="sibTrans" cxnId="{2D0F2247-A216-40B8-8D4C-D1B2BE8034F2}">
      <dgm:prSet/>
      <dgm:spPr/>
      <dgm:t>
        <a:bodyPr/>
        <a:lstStyle/>
        <a:p>
          <a:endParaRPr lang="en-US" sz="1400" noProof="0" dirty="0">
            <a:latin typeface="Consolas" panose="020B0609020204030204" pitchFamily="49" charset="0"/>
          </a:endParaRPr>
        </a:p>
      </dgm:t>
    </dgm:pt>
    <dgm:pt modelId="{ECBAC60C-C54E-43D5-B4DD-7D03D17F79BB}" type="parTrans" cxnId="{2D0F2247-A216-40B8-8D4C-D1B2BE8034F2}">
      <dgm:prSet/>
      <dgm:spPr/>
      <dgm:t>
        <a:bodyPr/>
        <a:lstStyle/>
        <a:p>
          <a:endParaRPr lang="en-US" sz="1400" noProof="0" dirty="0">
            <a:latin typeface="Consolas" panose="020B0609020204030204" pitchFamily="49" charset="0"/>
          </a:endParaRPr>
        </a:p>
      </dgm:t>
    </dgm:pt>
    <dgm:pt modelId="{789381F5-38E8-4D18-8E95-BD320E8E1B63}">
      <dgm:prSet phldrT="[Tekst]" custT="1"/>
      <dgm:spPr>
        <a:solidFill>
          <a:srgbClr val="00B050"/>
        </a:solidFill>
      </dgm:spPr>
      <dgm:t>
        <a:bodyPr/>
        <a:lstStyle/>
        <a:p>
          <a:r>
            <a:rPr lang="en-US" sz="1400" noProof="0" dirty="0">
              <a:solidFill>
                <a:srgbClr val="FFFF00"/>
              </a:solidFill>
              <a:latin typeface="Consolas" panose="020B0609020204030204" pitchFamily="49" charset="0"/>
            </a:rPr>
            <a:t>int</a:t>
          </a:r>
        </a:p>
      </dgm:t>
    </dgm:pt>
    <dgm:pt modelId="{9A4EFD8F-03F9-4ED5-B373-EE8E6CEF662D}" type="parTrans" cxnId="{876981AD-75BF-4375-8BD3-A0DA1E9791A0}">
      <dgm:prSet/>
      <dgm:spPr/>
      <dgm:t>
        <a:bodyPr/>
        <a:lstStyle/>
        <a:p>
          <a:endParaRPr lang="en-US" sz="1400" noProof="0" dirty="0">
            <a:latin typeface="Consolas" panose="020B0609020204030204" pitchFamily="49" charset="0"/>
          </a:endParaRPr>
        </a:p>
      </dgm:t>
    </dgm:pt>
    <dgm:pt modelId="{3D2EC0CF-B602-45D2-9AD5-1644DD271D0F}" type="sibTrans" cxnId="{876981AD-75BF-4375-8BD3-A0DA1E9791A0}">
      <dgm:prSet/>
      <dgm:spPr/>
      <dgm:t>
        <a:bodyPr/>
        <a:lstStyle/>
        <a:p>
          <a:endParaRPr lang="en-US" sz="1400" noProof="0" dirty="0">
            <a:latin typeface="Consolas" panose="020B0609020204030204" pitchFamily="49" charset="0"/>
          </a:endParaRPr>
        </a:p>
      </dgm:t>
    </dgm:pt>
    <dgm:pt modelId="{F53F0496-01AD-40B1-BEC5-C28B736DB0ED}">
      <dgm:prSet phldrT="[Tekst]" custT="1"/>
      <dgm:spPr/>
      <dgm:t>
        <a:bodyPr/>
        <a:lstStyle/>
        <a:p>
          <a:r>
            <a:rPr lang="en-US" sz="1400" noProof="0" dirty="0">
              <a:latin typeface="Consolas" panose="020B0609020204030204" pitchFamily="49" charset="0"/>
            </a:rPr>
            <a:t>float</a:t>
          </a:r>
          <a:br>
            <a:rPr lang="en-US" sz="1400" noProof="0" dirty="0">
              <a:latin typeface="Consolas" panose="020B0609020204030204" pitchFamily="49" charset="0"/>
            </a:rPr>
          </a:br>
          <a:r>
            <a:rPr lang="en-US" sz="1400" noProof="0" dirty="0">
              <a:latin typeface="Consolas" panose="020B0609020204030204" pitchFamily="49" charset="0"/>
            </a:rPr>
            <a:t>double</a:t>
          </a:r>
          <a:br>
            <a:rPr lang="en-US" sz="1400" noProof="0" dirty="0">
              <a:latin typeface="Consolas" panose="020B0609020204030204" pitchFamily="49" charset="0"/>
            </a:rPr>
          </a:br>
          <a:r>
            <a:rPr lang="en-US" sz="1400" noProof="0" dirty="0">
              <a:latin typeface="Consolas" panose="020B0609020204030204" pitchFamily="49" charset="0"/>
            </a:rPr>
            <a:t>long double</a:t>
          </a:r>
        </a:p>
      </dgm:t>
    </dgm:pt>
    <dgm:pt modelId="{D64FE767-F5E9-4BFB-BD3F-EF4B418AB559}" type="parTrans" cxnId="{19AB12D5-191F-4D42-84DE-4F0B5F501851}">
      <dgm:prSet/>
      <dgm:spPr/>
      <dgm:t>
        <a:bodyPr/>
        <a:lstStyle/>
        <a:p>
          <a:endParaRPr lang="en-US" sz="1400" noProof="0" dirty="0">
            <a:latin typeface="Consolas" panose="020B0609020204030204" pitchFamily="49" charset="0"/>
          </a:endParaRPr>
        </a:p>
      </dgm:t>
    </dgm:pt>
    <dgm:pt modelId="{75047260-0C40-4E21-ACA0-4A586AC16CDB}" type="sibTrans" cxnId="{19AB12D5-191F-4D42-84DE-4F0B5F501851}">
      <dgm:prSet/>
      <dgm:spPr/>
      <dgm:t>
        <a:bodyPr/>
        <a:lstStyle/>
        <a:p>
          <a:endParaRPr lang="en-US" sz="1400" noProof="0" dirty="0">
            <a:latin typeface="Consolas" panose="020B0609020204030204" pitchFamily="49" charset="0"/>
          </a:endParaRPr>
        </a:p>
      </dgm:t>
    </dgm:pt>
    <dgm:pt modelId="{A14220CC-E46E-4BB5-A14B-0F59CA674199}">
      <dgm:prSet phldrT="[Tekst]" custT="1"/>
      <dgm:spPr/>
      <dgm:t>
        <a:bodyPr/>
        <a:lstStyle/>
        <a:p>
          <a:r>
            <a:rPr lang="en-US" sz="1400" noProof="0" dirty="0">
              <a:latin typeface="Consolas" panose="020B0609020204030204" pitchFamily="49" charset="0"/>
            </a:rPr>
            <a:t>array</a:t>
          </a:r>
        </a:p>
      </dgm:t>
    </dgm:pt>
    <dgm:pt modelId="{B088BEBF-AE62-4103-8EC7-80EA85259D7F}" type="parTrans" cxnId="{03DFE3FF-FA26-40CC-9B65-624CC6B53608}">
      <dgm:prSet/>
      <dgm:spPr/>
      <dgm:t>
        <a:bodyPr/>
        <a:lstStyle/>
        <a:p>
          <a:endParaRPr lang="en-US" sz="1400" noProof="0" dirty="0">
            <a:latin typeface="Consolas" panose="020B0609020204030204" pitchFamily="49" charset="0"/>
          </a:endParaRPr>
        </a:p>
      </dgm:t>
    </dgm:pt>
    <dgm:pt modelId="{3D14F5B7-8E45-416A-A422-19F15DB604C5}" type="sibTrans" cxnId="{03DFE3FF-FA26-40CC-9B65-624CC6B53608}">
      <dgm:prSet/>
      <dgm:spPr/>
      <dgm:t>
        <a:bodyPr/>
        <a:lstStyle/>
        <a:p>
          <a:endParaRPr lang="en-US" sz="1400" noProof="0" dirty="0">
            <a:latin typeface="Consolas" panose="020B0609020204030204" pitchFamily="49" charset="0"/>
          </a:endParaRPr>
        </a:p>
      </dgm:t>
    </dgm:pt>
    <dgm:pt modelId="{BBB973BF-374F-45C3-BF75-B52035C1DE6E}">
      <dgm:prSet phldrT="[Tekst]" custT="1"/>
      <dgm:spPr/>
      <dgm:t>
        <a:bodyPr/>
        <a:lstStyle/>
        <a:p>
          <a:r>
            <a:rPr lang="en-US" sz="1400" noProof="0" dirty="0">
              <a:latin typeface="Consolas" panose="020B0609020204030204" pitchFamily="49" charset="0"/>
            </a:rPr>
            <a:t>function</a:t>
          </a:r>
        </a:p>
      </dgm:t>
    </dgm:pt>
    <dgm:pt modelId="{D961172C-3169-4B55-9C6A-DC097164FDBC}" type="parTrans" cxnId="{BA7EECDA-3A94-4D4F-B95F-8EDBD56747C8}">
      <dgm:prSet/>
      <dgm:spPr/>
      <dgm:t>
        <a:bodyPr/>
        <a:lstStyle/>
        <a:p>
          <a:endParaRPr lang="en-US" sz="1400" noProof="0" dirty="0">
            <a:latin typeface="Consolas" panose="020B0609020204030204" pitchFamily="49" charset="0"/>
          </a:endParaRPr>
        </a:p>
      </dgm:t>
    </dgm:pt>
    <dgm:pt modelId="{A05627AB-B3CC-42D1-A0FF-7108ABE6D538}" type="sibTrans" cxnId="{BA7EECDA-3A94-4D4F-B95F-8EDBD56747C8}">
      <dgm:prSet/>
      <dgm:spPr/>
      <dgm:t>
        <a:bodyPr/>
        <a:lstStyle/>
        <a:p>
          <a:endParaRPr lang="en-US" sz="1400" noProof="0" dirty="0">
            <a:latin typeface="Consolas" panose="020B0609020204030204" pitchFamily="49" charset="0"/>
          </a:endParaRPr>
        </a:p>
      </dgm:t>
    </dgm:pt>
    <dgm:pt modelId="{543DDDD4-A254-46F6-8D3E-EDB3CEE932BD}">
      <dgm:prSet phldrT="[Tekst]" custT="1"/>
      <dgm:spPr/>
      <dgm:t>
        <a:bodyPr/>
        <a:lstStyle/>
        <a:p>
          <a:r>
            <a:rPr lang="en-US" sz="1400" noProof="0" dirty="0">
              <a:latin typeface="Consolas" panose="020B0609020204030204" pitchFamily="49" charset="0"/>
            </a:rPr>
            <a:t>pointer</a:t>
          </a:r>
        </a:p>
      </dgm:t>
    </dgm:pt>
    <dgm:pt modelId="{BEB58063-F3B9-4C73-8DB1-118C595907F4}" type="parTrans" cxnId="{B1DE79DA-F059-4605-BC83-1DB9EDE033CF}">
      <dgm:prSet/>
      <dgm:spPr/>
      <dgm:t>
        <a:bodyPr/>
        <a:lstStyle/>
        <a:p>
          <a:endParaRPr lang="en-US" sz="1400" noProof="0" dirty="0">
            <a:latin typeface="Consolas" panose="020B0609020204030204" pitchFamily="49" charset="0"/>
          </a:endParaRPr>
        </a:p>
      </dgm:t>
    </dgm:pt>
    <dgm:pt modelId="{7913EC47-35F6-4703-824D-12D93D476D09}" type="sibTrans" cxnId="{B1DE79DA-F059-4605-BC83-1DB9EDE033CF}">
      <dgm:prSet/>
      <dgm:spPr/>
      <dgm:t>
        <a:bodyPr/>
        <a:lstStyle/>
        <a:p>
          <a:endParaRPr lang="en-US" sz="1400" noProof="0" dirty="0">
            <a:latin typeface="Consolas" panose="020B0609020204030204" pitchFamily="49" charset="0"/>
          </a:endParaRPr>
        </a:p>
      </dgm:t>
    </dgm:pt>
    <dgm:pt modelId="{743610C1-9835-4646-A186-61AF59C69A49}">
      <dgm:prSet phldrT="[Tekst]" custT="1"/>
      <dgm:spPr/>
      <dgm:t>
        <a:bodyPr/>
        <a:lstStyle/>
        <a:p>
          <a:r>
            <a:rPr lang="en-US" sz="1400" noProof="0" dirty="0">
              <a:latin typeface="Consolas" panose="020B0609020204030204" pitchFamily="49" charset="0"/>
            </a:rPr>
            <a:t>structure</a:t>
          </a:r>
        </a:p>
      </dgm:t>
    </dgm:pt>
    <dgm:pt modelId="{6EDA1C38-4764-4423-8060-5ED8CCC0F01A}" type="parTrans" cxnId="{EE8F14E8-23AD-46BF-8DB9-EB490DF860F0}">
      <dgm:prSet/>
      <dgm:spPr/>
      <dgm:t>
        <a:bodyPr/>
        <a:lstStyle/>
        <a:p>
          <a:endParaRPr lang="en-US" sz="1400" noProof="0" dirty="0">
            <a:latin typeface="Consolas" panose="020B0609020204030204" pitchFamily="49" charset="0"/>
          </a:endParaRPr>
        </a:p>
      </dgm:t>
    </dgm:pt>
    <dgm:pt modelId="{13176DFB-8060-426F-95B7-3C1710C0F4B6}" type="sibTrans" cxnId="{EE8F14E8-23AD-46BF-8DB9-EB490DF860F0}">
      <dgm:prSet/>
      <dgm:spPr/>
      <dgm:t>
        <a:bodyPr/>
        <a:lstStyle/>
        <a:p>
          <a:endParaRPr lang="en-US" sz="1400" noProof="0" dirty="0">
            <a:latin typeface="Consolas" panose="020B0609020204030204" pitchFamily="49" charset="0"/>
          </a:endParaRPr>
        </a:p>
      </dgm:t>
    </dgm:pt>
    <dgm:pt modelId="{B6D2EDFE-802F-4E0C-93BF-A0ED98D0E7F6}">
      <dgm:prSet phldrT="[Tekst]" custT="1"/>
      <dgm:spPr/>
      <dgm:t>
        <a:bodyPr/>
        <a:lstStyle/>
        <a:p>
          <a:r>
            <a:rPr lang="en-US" sz="1400" noProof="0" dirty="0">
              <a:latin typeface="Consolas" panose="020B0609020204030204" pitchFamily="49" charset="0"/>
            </a:rPr>
            <a:t>union</a:t>
          </a:r>
        </a:p>
      </dgm:t>
    </dgm:pt>
    <dgm:pt modelId="{47311D9D-83D8-4ACE-B991-1A0240300974}" type="parTrans" cxnId="{E6006B6D-1FA5-4923-AB45-E77CB3871ADC}">
      <dgm:prSet/>
      <dgm:spPr/>
      <dgm:t>
        <a:bodyPr/>
        <a:lstStyle/>
        <a:p>
          <a:endParaRPr lang="en-US" sz="1400" noProof="0" dirty="0">
            <a:latin typeface="Consolas" panose="020B0609020204030204" pitchFamily="49" charset="0"/>
          </a:endParaRPr>
        </a:p>
      </dgm:t>
    </dgm:pt>
    <dgm:pt modelId="{2B79E227-8857-4522-97AB-48E450018EF2}" type="sibTrans" cxnId="{E6006B6D-1FA5-4923-AB45-E77CB3871ADC}">
      <dgm:prSet/>
      <dgm:spPr/>
      <dgm:t>
        <a:bodyPr/>
        <a:lstStyle/>
        <a:p>
          <a:endParaRPr lang="en-US" sz="1400" noProof="0" dirty="0">
            <a:latin typeface="Consolas" panose="020B0609020204030204" pitchFamily="49" charset="0"/>
          </a:endParaRPr>
        </a:p>
      </dgm:t>
    </dgm:pt>
    <dgm:pt modelId="{F35C074E-D97A-4488-BCC5-DD2EC3E4159B}">
      <dgm:prSet phldrT="[Tekst]" custT="1"/>
      <dgm:spPr/>
      <dgm:t>
        <a:bodyPr/>
        <a:lstStyle/>
        <a:p>
          <a:r>
            <a:rPr lang="en-US" sz="1400" noProof="0" dirty="0">
              <a:latin typeface="Consolas" panose="020B0609020204030204" pitchFamily="49" charset="0"/>
            </a:rPr>
            <a:t>enumeration</a:t>
          </a:r>
        </a:p>
      </dgm:t>
    </dgm:pt>
    <dgm:pt modelId="{4E44B729-4FD2-400E-8B90-BD1D868B0915}" type="parTrans" cxnId="{50F60C8B-23EB-450B-BD68-60C2AD72238A}">
      <dgm:prSet/>
      <dgm:spPr/>
      <dgm:t>
        <a:bodyPr/>
        <a:lstStyle/>
        <a:p>
          <a:endParaRPr lang="en-US" sz="1400" noProof="0" dirty="0">
            <a:latin typeface="Consolas" panose="020B0609020204030204" pitchFamily="49" charset="0"/>
          </a:endParaRPr>
        </a:p>
      </dgm:t>
    </dgm:pt>
    <dgm:pt modelId="{4BEFC5DD-50E1-4FBC-8871-071A9976849E}" type="sibTrans" cxnId="{50F60C8B-23EB-450B-BD68-60C2AD72238A}">
      <dgm:prSet/>
      <dgm:spPr/>
      <dgm:t>
        <a:bodyPr/>
        <a:lstStyle/>
        <a:p>
          <a:endParaRPr lang="en-US" sz="1400" noProof="0" dirty="0">
            <a:latin typeface="Consolas" panose="020B0609020204030204" pitchFamily="49" charset="0"/>
          </a:endParaRPr>
        </a:p>
      </dgm:t>
    </dgm:pt>
    <dgm:pt modelId="{886D2F41-786F-4318-B212-1E2024B15B92}" type="pres">
      <dgm:prSet presAssocID="{EBC44CF8-5592-46A1-B2EA-2306C7A7B9D8}" presName="hierChild1" presStyleCnt="0">
        <dgm:presLayoutVars>
          <dgm:orgChart val="1"/>
          <dgm:chPref val="1"/>
          <dgm:dir/>
          <dgm:animOne val="branch"/>
          <dgm:animLvl val="lvl"/>
          <dgm:resizeHandles/>
        </dgm:presLayoutVars>
      </dgm:prSet>
      <dgm:spPr/>
    </dgm:pt>
    <dgm:pt modelId="{545F85D4-67AA-47E0-A140-513A42EFBDC6}" type="pres">
      <dgm:prSet presAssocID="{4224F16D-E4C0-4250-9EFA-7C747A39F793}" presName="hierRoot1" presStyleCnt="0">
        <dgm:presLayoutVars>
          <dgm:hierBranch val="init"/>
        </dgm:presLayoutVars>
      </dgm:prSet>
      <dgm:spPr/>
    </dgm:pt>
    <dgm:pt modelId="{D103BD23-C52E-43FB-B1A0-12FE9F1645D2}" type="pres">
      <dgm:prSet presAssocID="{4224F16D-E4C0-4250-9EFA-7C747A39F793}" presName="rootComposite1" presStyleCnt="0"/>
      <dgm:spPr/>
    </dgm:pt>
    <dgm:pt modelId="{241526F4-D093-4E9D-BAED-0695FD37EEE8}" type="pres">
      <dgm:prSet presAssocID="{4224F16D-E4C0-4250-9EFA-7C747A39F793}" presName="rootText1" presStyleLbl="node0" presStyleIdx="0" presStyleCnt="1" custScaleX="142928">
        <dgm:presLayoutVars>
          <dgm:chPref val="3"/>
        </dgm:presLayoutVars>
      </dgm:prSet>
      <dgm:spPr/>
    </dgm:pt>
    <dgm:pt modelId="{33BDA6D9-DC2C-4318-B5F5-6BC0E90EE1BF}" type="pres">
      <dgm:prSet presAssocID="{4224F16D-E4C0-4250-9EFA-7C747A39F793}" presName="rootConnector1" presStyleLbl="node1" presStyleIdx="0" presStyleCnt="0"/>
      <dgm:spPr/>
    </dgm:pt>
    <dgm:pt modelId="{36F88AE2-1502-4FB0-8D52-E293D086CAD7}" type="pres">
      <dgm:prSet presAssocID="{4224F16D-E4C0-4250-9EFA-7C747A39F793}" presName="hierChild2" presStyleCnt="0"/>
      <dgm:spPr/>
    </dgm:pt>
    <dgm:pt modelId="{00B09104-B5E2-4D1F-9BEE-CACA494E029F}" type="pres">
      <dgm:prSet presAssocID="{5BA73491-6D8F-4D54-8C22-ED9718E8C773}" presName="Name37" presStyleLbl="parChTrans1D2" presStyleIdx="0" presStyleCnt="4"/>
      <dgm:spPr/>
    </dgm:pt>
    <dgm:pt modelId="{BA149A03-F73F-4AA7-AD37-E5698B8F6BFC}" type="pres">
      <dgm:prSet presAssocID="{633632CF-3971-4DAE-9D7B-30F94F90EF74}" presName="hierRoot2" presStyleCnt="0">
        <dgm:presLayoutVars>
          <dgm:hierBranch val="init"/>
        </dgm:presLayoutVars>
      </dgm:prSet>
      <dgm:spPr/>
    </dgm:pt>
    <dgm:pt modelId="{142ABBC2-9ED0-40FD-8E81-AA6A7DD4CF1B}" type="pres">
      <dgm:prSet presAssocID="{633632CF-3971-4DAE-9D7B-30F94F90EF74}" presName="rootComposite" presStyleCnt="0"/>
      <dgm:spPr/>
    </dgm:pt>
    <dgm:pt modelId="{316149DD-4A20-479B-BCF0-4A4887F9049D}" type="pres">
      <dgm:prSet presAssocID="{633632CF-3971-4DAE-9D7B-30F94F90EF74}" presName="rootText" presStyleLbl="node2" presStyleIdx="0" presStyleCnt="4" custScaleX="137137">
        <dgm:presLayoutVars>
          <dgm:chPref val="3"/>
        </dgm:presLayoutVars>
      </dgm:prSet>
      <dgm:spPr/>
    </dgm:pt>
    <dgm:pt modelId="{6F32CBB0-2A11-45F0-8023-5D2196D052D7}" type="pres">
      <dgm:prSet presAssocID="{633632CF-3971-4DAE-9D7B-30F94F90EF74}" presName="rootConnector" presStyleLbl="node2" presStyleIdx="0" presStyleCnt="4"/>
      <dgm:spPr/>
    </dgm:pt>
    <dgm:pt modelId="{D6C33E95-60B8-4147-92BB-08CEBB19D089}" type="pres">
      <dgm:prSet presAssocID="{633632CF-3971-4DAE-9D7B-30F94F90EF74}" presName="hierChild4" presStyleCnt="0"/>
      <dgm:spPr/>
    </dgm:pt>
    <dgm:pt modelId="{712FB5CE-CA05-43F6-82C8-E8310F63E86A}" type="pres">
      <dgm:prSet presAssocID="{F77BA94F-5F5A-4244-B671-7D147C089B9A}" presName="Name37" presStyleLbl="parChTrans1D3" presStyleIdx="0" presStyleCnt="10"/>
      <dgm:spPr/>
    </dgm:pt>
    <dgm:pt modelId="{CCC6A562-BD99-40AF-BD66-C86AE2C38048}" type="pres">
      <dgm:prSet presAssocID="{9C26E6AD-47AB-46A2-B2EA-EF1F57DFDC1B}" presName="hierRoot2" presStyleCnt="0">
        <dgm:presLayoutVars>
          <dgm:hierBranch val="init"/>
        </dgm:presLayoutVars>
      </dgm:prSet>
      <dgm:spPr/>
    </dgm:pt>
    <dgm:pt modelId="{E767134E-7638-4900-A177-CD9D77276893}" type="pres">
      <dgm:prSet presAssocID="{9C26E6AD-47AB-46A2-B2EA-EF1F57DFDC1B}" presName="rootComposite" presStyleCnt="0"/>
      <dgm:spPr/>
    </dgm:pt>
    <dgm:pt modelId="{B7050186-4FB5-4A46-BFA1-81A4CAF3AC74}" type="pres">
      <dgm:prSet presAssocID="{9C26E6AD-47AB-46A2-B2EA-EF1F57DFDC1B}" presName="rootText" presStyleLbl="node3" presStyleIdx="0" presStyleCnt="10" custScaleX="103176">
        <dgm:presLayoutVars>
          <dgm:chPref val="3"/>
        </dgm:presLayoutVars>
      </dgm:prSet>
      <dgm:spPr/>
    </dgm:pt>
    <dgm:pt modelId="{62F09096-4F77-4DE7-A555-8295D0B932D8}" type="pres">
      <dgm:prSet presAssocID="{9C26E6AD-47AB-46A2-B2EA-EF1F57DFDC1B}" presName="rootConnector" presStyleLbl="node3" presStyleIdx="0" presStyleCnt="10"/>
      <dgm:spPr/>
    </dgm:pt>
    <dgm:pt modelId="{057E8616-57D7-4D07-9870-92B2E038A22C}" type="pres">
      <dgm:prSet presAssocID="{9C26E6AD-47AB-46A2-B2EA-EF1F57DFDC1B}" presName="hierChild4" presStyleCnt="0"/>
      <dgm:spPr/>
    </dgm:pt>
    <dgm:pt modelId="{6A27063C-A5A4-4D82-A750-A8CE64CE715F}" type="pres">
      <dgm:prSet presAssocID="{9C26E6AD-47AB-46A2-B2EA-EF1F57DFDC1B}" presName="hierChild5" presStyleCnt="0"/>
      <dgm:spPr/>
    </dgm:pt>
    <dgm:pt modelId="{6E8B8620-2A3B-4D87-8B07-FB53DEB32338}" type="pres">
      <dgm:prSet presAssocID="{633632CF-3971-4DAE-9D7B-30F94F90EF74}" presName="hierChild5" presStyleCnt="0"/>
      <dgm:spPr/>
    </dgm:pt>
    <dgm:pt modelId="{1FFDA1A9-194B-48AB-A17E-DD23F9DA92B1}" type="pres">
      <dgm:prSet presAssocID="{88CF5CEC-22C5-4BBA-8046-80EB3D1D5343}" presName="Name37" presStyleLbl="parChTrans1D2" presStyleIdx="1" presStyleCnt="4"/>
      <dgm:spPr/>
    </dgm:pt>
    <dgm:pt modelId="{4A30E2F1-8662-4786-BC0A-E6FFD0AFF8E7}" type="pres">
      <dgm:prSet presAssocID="{A4AA5E78-2E83-4F60-8055-685BC550D62A}" presName="hierRoot2" presStyleCnt="0">
        <dgm:presLayoutVars>
          <dgm:hierBranch val="init"/>
        </dgm:presLayoutVars>
      </dgm:prSet>
      <dgm:spPr/>
    </dgm:pt>
    <dgm:pt modelId="{C41BA63F-D8FB-4822-B0F7-DA52BE6ABB47}" type="pres">
      <dgm:prSet presAssocID="{A4AA5E78-2E83-4F60-8055-685BC550D62A}" presName="rootComposite" presStyleCnt="0"/>
      <dgm:spPr/>
    </dgm:pt>
    <dgm:pt modelId="{AD6FCBA5-107F-4E39-9D14-0F9C209CE42B}" type="pres">
      <dgm:prSet presAssocID="{A4AA5E78-2E83-4F60-8055-685BC550D62A}" presName="rootText" presStyleLbl="node2" presStyleIdx="1" presStyleCnt="4" custScaleX="137137" custLinFactNeighborX="2944">
        <dgm:presLayoutVars>
          <dgm:chPref val="3"/>
        </dgm:presLayoutVars>
      </dgm:prSet>
      <dgm:spPr/>
    </dgm:pt>
    <dgm:pt modelId="{583C3239-7A9A-4405-808D-357500F0A444}" type="pres">
      <dgm:prSet presAssocID="{A4AA5E78-2E83-4F60-8055-685BC550D62A}" presName="rootConnector" presStyleLbl="node2" presStyleIdx="1" presStyleCnt="4"/>
      <dgm:spPr/>
    </dgm:pt>
    <dgm:pt modelId="{38452564-D35D-4B4A-A1DE-52CBDB677910}" type="pres">
      <dgm:prSet presAssocID="{A4AA5E78-2E83-4F60-8055-685BC550D62A}" presName="hierChild4" presStyleCnt="0"/>
      <dgm:spPr/>
    </dgm:pt>
    <dgm:pt modelId="{6A2A5E04-0027-4083-A33C-78B5179ABE16}" type="pres">
      <dgm:prSet presAssocID="{ECBAC60C-C54E-43D5-B4DD-7D03D17F79BB}" presName="Name37" presStyleLbl="parChTrans1D3" presStyleIdx="1" presStyleCnt="10"/>
      <dgm:spPr/>
    </dgm:pt>
    <dgm:pt modelId="{F544D54A-A848-44BC-A056-CC5AF6AC70AA}" type="pres">
      <dgm:prSet presAssocID="{D125D46D-5803-498C-8210-A47012081385}" presName="hierRoot2" presStyleCnt="0">
        <dgm:presLayoutVars>
          <dgm:hierBranch val="init"/>
        </dgm:presLayoutVars>
      </dgm:prSet>
      <dgm:spPr/>
    </dgm:pt>
    <dgm:pt modelId="{FEA49C32-7152-49AA-AB95-9AE15FDDB9A3}" type="pres">
      <dgm:prSet presAssocID="{D125D46D-5803-498C-8210-A47012081385}" presName="rootComposite" presStyleCnt="0"/>
      <dgm:spPr/>
    </dgm:pt>
    <dgm:pt modelId="{F0CECF85-B5C3-4F33-9B57-BF760E7F8936}" type="pres">
      <dgm:prSet presAssocID="{D125D46D-5803-498C-8210-A47012081385}" presName="rootText" presStyleLbl="node3" presStyleIdx="1" presStyleCnt="10" custScaleX="103176">
        <dgm:presLayoutVars>
          <dgm:chPref val="3"/>
        </dgm:presLayoutVars>
      </dgm:prSet>
      <dgm:spPr/>
    </dgm:pt>
    <dgm:pt modelId="{3DD7B17A-EF6B-4271-8D1D-F6F44750BF7A}" type="pres">
      <dgm:prSet presAssocID="{D125D46D-5803-498C-8210-A47012081385}" presName="rootConnector" presStyleLbl="node3" presStyleIdx="1" presStyleCnt="10"/>
      <dgm:spPr/>
    </dgm:pt>
    <dgm:pt modelId="{8B4CF692-2190-41E6-89E5-9E65FA69AE84}" type="pres">
      <dgm:prSet presAssocID="{D125D46D-5803-498C-8210-A47012081385}" presName="hierChild4" presStyleCnt="0"/>
      <dgm:spPr/>
    </dgm:pt>
    <dgm:pt modelId="{7492B679-451C-4491-9E5E-BDEC595CB6AF}" type="pres">
      <dgm:prSet presAssocID="{D125D46D-5803-498C-8210-A47012081385}" presName="hierChild5" presStyleCnt="0"/>
      <dgm:spPr/>
    </dgm:pt>
    <dgm:pt modelId="{51AD8570-E912-4D3B-AC56-457AA1D5E4F8}" type="pres">
      <dgm:prSet presAssocID="{9A4EFD8F-03F9-4ED5-B373-EE8E6CEF662D}" presName="Name37" presStyleLbl="parChTrans1D3" presStyleIdx="2" presStyleCnt="10"/>
      <dgm:spPr/>
    </dgm:pt>
    <dgm:pt modelId="{97E7DB2C-100F-4C48-ABD5-90143D8AA4BC}" type="pres">
      <dgm:prSet presAssocID="{789381F5-38E8-4D18-8E95-BD320E8E1B63}" presName="hierRoot2" presStyleCnt="0">
        <dgm:presLayoutVars>
          <dgm:hierBranch val="init"/>
        </dgm:presLayoutVars>
      </dgm:prSet>
      <dgm:spPr/>
    </dgm:pt>
    <dgm:pt modelId="{CB6645B0-F671-4F42-A111-AFA28E492B6B}" type="pres">
      <dgm:prSet presAssocID="{789381F5-38E8-4D18-8E95-BD320E8E1B63}" presName="rootComposite" presStyleCnt="0"/>
      <dgm:spPr/>
    </dgm:pt>
    <dgm:pt modelId="{AFDD2A41-0AC4-4DD3-BF5A-FAA889D200B5}" type="pres">
      <dgm:prSet presAssocID="{789381F5-38E8-4D18-8E95-BD320E8E1B63}" presName="rootText" presStyleLbl="node3" presStyleIdx="2" presStyleCnt="10" custScaleX="103176">
        <dgm:presLayoutVars>
          <dgm:chPref val="3"/>
        </dgm:presLayoutVars>
      </dgm:prSet>
      <dgm:spPr/>
    </dgm:pt>
    <dgm:pt modelId="{69E5F15F-E15A-4801-AF72-822CCCE9AB1F}" type="pres">
      <dgm:prSet presAssocID="{789381F5-38E8-4D18-8E95-BD320E8E1B63}" presName="rootConnector" presStyleLbl="node3" presStyleIdx="2" presStyleCnt="10"/>
      <dgm:spPr/>
    </dgm:pt>
    <dgm:pt modelId="{E03F5181-A7CC-4546-A12F-6C15FF61AA32}" type="pres">
      <dgm:prSet presAssocID="{789381F5-38E8-4D18-8E95-BD320E8E1B63}" presName="hierChild4" presStyleCnt="0"/>
      <dgm:spPr/>
    </dgm:pt>
    <dgm:pt modelId="{09C9D295-32AB-4DCB-B388-D399EE326E22}" type="pres">
      <dgm:prSet presAssocID="{789381F5-38E8-4D18-8E95-BD320E8E1B63}" presName="hierChild5" presStyleCnt="0"/>
      <dgm:spPr/>
    </dgm:pt>
    <dgm:pt modelId="{2CEE59DD-550B-4A18-A1AD-9EB62E296F19}" type="pres">
      <dgm:prSet presAssocID="{D64FE767-F5E9-4BFB-BD3F-EF4B418AB559}" presName="Name37" presStyleLbl="parChTrans1D3" presStyleIdx="3" presStyleCnt="10"/>
      <dgm:spPr/>
    </dgm:pt>
    <dgm:pt modelId="{0EFA87C0-BC83-4372-9C24-75C614EBE8CD}" type="pres">
      <dgm:prSet presAssocID="{F53F0496-01AD-40B1-BEC5-C28B736DB0ED}" presName="hierRoot2" presStyleCnt="0">
        <dgm:presLayoutVars>
          <dgm:hierBranch val="init"/>
        </dgm:presLayoutVars>
      </dgm:prSet>
      <dgm:spPr/>
    </dgm:pt>
    <dgm:pt modelId="{89D9B32A-DF8D-4410-9569-31BBC1215EF5}" type="pres">
      <dgm:prSet presAssocID="{F53F0496-01AD-40B1-BEC5-C28B736DB0ED}" presName="rootComposite" presStyleCnt="0"/>
      <dgm:spPr/>
    </dgm:pt>
    <dgm:pt modelId="{C588F604-4C71-459E-9996-F4A026851A65}" type="pres">
      <dgm:prSet presAssocID="{F53F0496-01AD-40B1-BEC5-C28B736DB0ED}" presName="rootText" presStyleLbl="node3" presStyleIdx="3" presStyleCnt="10" custScaleX="103176" custScaleY="151649">
        <dgm:presLayoutVars>
          <dgm:chPref val="3"/>
        </dgm:presLayoutVars>
      </dgm:prSet>
      <dgm:spPr/>
    </dgm:pt>
    <dgm:pt modelId="{CB856E3A-DE53-4164-B59D-0EDECD8DA8C4}" type="pres">
      <dgm:prSet presAssocID="{F53F0496-01AD-40B1-BEC5-C28B736DB0ED}" presName="rootConnector" presStyleLbl="node3" presStyleIdx="3" presStyleCnt="10"/>
      <dgm:spPr/>
    </dgm:pt>
    <dgm:pt modelId="{FF5650FE-87EF-486B-A73C-E2F415A1EE1B}" type="pres">
      <dgm:prSet presAssocID="{F53F0496-01AD-40B1-BEC5-C28B736DB0ED}" presName="hierChild4" presStyleCnt="0"/>
      <dgm:spPr/>
    </dgm:pt>
    <dgm:pt modelId="{53FF7BCE-550C-4302-8118-931D556F7C3A}" type="pres">
      <dgm:prSet presAssocID="{F53F0496-01AD-40B1-BEC5-C28B736DB0ED}" presName="hierChild5" presStyleCnt="0"/>
      <dgm:spPr/>
    </dgm:pt>
    <dgm:pt modelId="{EBF61DE1-0F6D-45CE-A263-6AB14AA4E1E8}" type="pres">
      <dgm:prSet presAssocID="{A4AA5E78-2E83-4F60-8055-685BC550D62A}" presName="hierChild5" presStyleCnt="0"/>
      <dgm:spPr/>
    </dgm:pt>
    <dgm:pt modelId="{76F73F54-7CB1-4ACE-9038-DE46166D4079}" type="pres">
      <dgm:prSet presAssocID="{4F7FBD52-D6A1-4338-9771-F2002E5F6B75}" presName="Name37" presStyleLbl="parChTrans1D2" presStyleIdx="2" presStyleCnt="4"/>
      <dgm:spPr/>
    </dgm:pt>
    <dgm:pt modelId="{99383A52-9AB1-4F92-ABEA-F03CA30EA2F2}" type="pres">
      <dgm:prSet presAssocID="{1E34E429-3B1C-474D-9623-B03C5A0898DC}" presName="hierRoot2" presStyleCnt="0">
        <dgm:presLayoutVars>
          <dgm:hierBranch val="init"/>
        </dgm:presLayoutVars>
      </dgm:prSet>
      <dgm:spPr/>
    </dgm:pt>
    <dgm:pt modelId="{700BDA7A-ABE4-49C4-8A68-B80BB307BA4A}" type="pres">
      <dgm:prSet presAssocID="{1E34E429-3B1C-474D-9623-B03C5A0898DC}" presName="rootComposite" presStyleCnt="0"/>
      <dgm:spPr/>
    </dgm:pt>
    <dgm:pt modelId="{ECF10C6A-7C39-40A8-BEE0-63935E4B7D7A}" type="pres">
      <dgm:prSet presAssocID="{1E34E429-3B1C-474D-9623-B03C5A0898DC}" presName="rootText" presStyleLbl="node2" presStyleIdx="2" presStyleCnt="4" custScaleX="137137">
        <dgm:presLayoutVars>
          <dgm:chPref val="3"/>
        </dgm:presLayoutVars>
      </dgm:prSet>
      <dgm:spPr/>
    </dgm:pt>
    <dgm:pt modelId="{A4AD4397-C90E-45FC-8C14-4EBF84B8DC03}" type="pres">
      <dgm:prSet presAssocID="{1E34E429-3B1C-474D-9623-B03C5A0898DC}" presName="rootConnector" presStyleLbl="node2" presStyleIdx="2" presStyleCnt="4"/>
      <dgm:spPr/>
    </dgm:pt>
    <dgm:pt modelId="{AB8C4CF8-4D03-49DB-B3A8-5ABD24D6D5EC}" type="pres">
      <dgm:prSet presAssocID="{1E34E429-3B1C-474D-9623-B03C5A0898DC}" presName="hierChild4" presStyleCnt="0"/>
      <dgm:spPr/>
    </dgm:pt>
    <dgm:pt modelId="{5EC49BDC-1198-492C-A48D-927DDAE0DB7E}" type="pres">
      <dgm:prSet presAssocID="{B088BEBF-AE62-4103-8EC7-80EA85259D7F}" presName="Name37" presStyleLbl="parChTrans1D3" presStyleIdx="4" presStyleCnt="10"/>
      <dgm:spPr/>
    </dgm:pt>
    <dgm:pt modelId="{FB0456DE-DCA6-46D0-9036-94FB756CCAFF}" type="pres">
      <dgm:prSet presAssocID="{A14220CC-E46E-4BB5-A14B-0F59CA674199}" presName="hierRoot2" presStyleCnt="0">
        <dgm:presLayoutVars>
          <dgm:hierBranch val="init"/>
        </dgm:presLayoutVars>
      </dgm:prSet>
      <dgm:spPr/>
    </dgm:pt>
    <dgm:pt modelId="{FA88357A-9A11-4531-ADB4-A141CBC9965C}" type="pres">
      <dgm:prSet presAssocID="{A14220CC-E46E-4BB5-A14B-0F59CA674199}" presName="rootComposite" presStyleCnt="0"/>
      <dgm:spPr/>
    </dgm:pt>
    <dgm:pt modelId="{0B44B6FA-92BD-4B30-B532-624F03EFA2BF}" type="pres">
      <dgm:prSet presAssocID="{A14220CC-E46E-4BB5-A14B-0F59CA674199}" presName="rootText" presStyleLbl="node3" presStyleIdx="4" presStyleCnt="10" custScaleX="103176">
        <dgm:presLayoutVars>
          <dgm:chPref val="3"/>
        </dgm:presLayoutVars>
      </dgm:prSet>
      <dgm:spPr/>
    </dgm:pt>
    <dgm:pt modelId="{D78ABB9C-53B2-4EF8-A526-5BCB628E7D39}" type="pres">
      <dgm:prSet presAssocID="{A14220CC-E46E-4BB5-A14B-0F59CA674199}" presName="rootConnector" presStyleLbl="node3" presStyleIdx="4" presStyleCnt="10"/>
      <dgm:spPr/>
    </dgm:pt>
    <dgm:pt modelId="{02871712-484F-4BC7-8C6D-3EC886B5AF35}" type="pres">
      <dgm:prSet presAssocID="{A14220CC-E46E-4BB5-A14B-0F59CA674199}" presName="hierChild4" presStyleCnt="0"/>
      <dgm:spPr/>
    </dgm:pt>
    <dgm:pt modelId="{546C9F8B-6DA5-4AB9-9197-2A46EA4E9922}" type="pres">
      <dgm:prSet presAssocID="{A14220CC-E46E-4BB5-A14B-0F59CA674199}" presName="hierChild5" presStyleCnt="0"/>
      <dgm:spPr/>
    </dgm:pt>
    <dgm:pt modelId="{631A9E88-10C9-4A99-A4D8-AA60A0B3747B}" type="pres">
      <dgm:prSet presAssocID="{D961172C-3169-4B55-9C6A-DC097164FDBC}" presName="Name37" presStyleLbl="parChTrans1D3" presStyleIdx="5" presStyleCnt="10"/>
      <dgm:spPr/>
    </dgm:pt>
    <dgm:pt modelId="{F07B06A3-1102-4354-8F1D-96F01EF8858F}" type="pres">
      <dgm:prSet presAssocID="{BBB973BF-374F-45C3-BF75-B52035C1DE6E}" presName="hierRoot2" presStyleCnt="0">
        <dgm:presLayoutVars>
          <dgm:hierBranch val="init"/>
        </dgm:presLayoutVars>
      </dgm:prSet>
      <dgm:spPr/>
    </dgm:pt>
    <dgm:pt modelId="{B033CE90-162C-40D1-9428-30C4E010AEF0}" type="pres">
      <dgm:prSet presAssocID="{BBB973BF-374F-45C3-BF75-B52035C1DE6E}" presName="rootComposite" presStyleCnt="0"/>
      <dgm:spPr/>
    </dgm:pt>
    <dgm:pt modelId="{3160FD91-54F0-4EC4-82E6-248CB7045AED}" type="pres">
      <dgm:prSet presAssocID="{BBB973BF-374F-45C3-BF75-B52035C1DE6E}" presName="rootText" presStyleLbl="node3" presStyleIdx="5" presStyleCnt="10" custScaleX="103176">
        <dgm:presLayoutVars>
          <dgm:chPref val="3"/>
        </dgm:presLayoutVars>
      </dgm:prSet>
      <dgm:spPr/>
    </dgm:pt>
    <dgm:pt modelId="{F074607B-A33B-4154-8F21-4D773D310A4A}" type="pres">
      <dgm:prSet presAssocID="{BBB973BF-374F-45C3-BF75-B52035C1DE6E}" presName="rootConnector" presStyleLbl="node3" presStyleIdx="5" presStyleCnt="10"/>
      <dgm:spPr/>
    </dgm:pt>
    <dgm:pt modelId="{67BC8578-DF66-4BEA-B30F-512A41445A71}" type="pres">
      <dgm:prSet presAssocID="{BBB973BF-374F-45C3-BF75-B52035C1DE6E}" presName="hierChild4" presStyleCnt="0"/>
      <dgm:spPr/>
    </dgm:pt>
    <dgm:pt modelId="{EC8BF2E9-109C-4E25-AF48-9BE52EC839C0}" type="pres">
      <dgm:prSet presAssocID="{BBB973BF-374F-45C3-BF75-B52035C1DE6E}" presName="hierChild5" presStyleCnt="0"/>
      <dgm:spPr/>
    </dgm:pt>
    <dgm:pt modelId="{7189743B-C45C-435F-BFF7-B1E052719FB2}" type="pres">
      <dgm:prSet presAssocID="{BEB58063-F3B9-4C73-8DB1-118C595907F4}" presName="Name37" presStyleLbl="parChTrans1D3" presStyleIdx="6" presStyleCnt="10"/>
      <dgm:spPr/>
    </dgm:pt>
    <dgm:pt modelId="{CF362C71-F28D-4DA4-83FB-6FBB942E42EE}" type="pres">
      <dgm:prSet presAssocID="{543DDDD4-A254-46F6-8D3E-EDB3CEE932BD}" presName="hierRoot2" presStyleCnt="0">
        <dgm:presLayoutVars>
          <dgm:hierBranch val="init"/>
        </dgm:presLayoutVars>
      </dgm:prSet>
      <dgm:spPr/>
    </dgm:pt>
    <dgm:pt modelId="{8760D541-49F2-4171-9AB9-806587164D85}" type="pres">
      <dgm:prSet presAssocID="{543DDDD4-A254-46F6-8D3E-EDB3CEE932BD}" presName="rootComposite" presStyleCnt="0"/>
      <dgm:spPr/>
    </dgm:pt>
    <dgm:pt modelId="{828B2909-84FE-4CEF-9A57-4BE5D79BE499}" type="pres">
      <dgm:prSet presAssocID="{543DDDD4-A254-46F6-8D3E-EDB3CEE932BD}" presName="rootText" presStyleLbl="node3" presStyleIdx="6" presStyleCnt="10" custScaleX="103176">
        <dgm:presLayoutVars>
          <dgm:chPref val="3"/>
        </dgm:presLayoutVars>
      </dgm:prSet>
      <dgm:spPr/>
    </dgm:pt>
    <dgm:pt modelId="{928CE815-685C-43EE-8C95-8CE59C65F1A6}" type="pres">
      <dgm:prSet presAssocID="{543DDDD4-A254-46F6-8D3E-EDB3CEE932BD}" presName="rootConnector" presStyleLbl="node3" presStyleIdx="6" presStyleCnt="10"/>
      <dgm:spPr/>
    </dgm:pt>
    <dgm:pt modelId="{FBC3308A-B27D-4DE9-8FDB-533EDC9CFDC6}" type="pres">
      <dgm:prSet presAssocID="{543DDDD4-A254-46F6-8D3E-EDB3CEE932BD}" presName="hierChild4" presStyleCnt="0"/>
      <dgm:spPr/>
    </dgm:pt>
    <dgm:pt modelId="{D1106A08-4394-4746-8E4D-534F41C42E70}" type="pres">
      <dgm:prSet presAssocID="{543DDDD4-A254-46F6-8D3E-EDB3CEE932BD}" presName="hierChild5" presStyleCnt="0"/>
      <dgm:spPr/>
    </dgm:pt>
    <dgm:pt modelId="{6829F625-52FD-4A27-983B-23F1A2EF7B61}" type="pres">
      <dgm:prSet presAssocID="{1E34E429-3B1C-474D-9623-B03C5A0898DC}" presName="hierChild5" presStyleCnt="0"/>
      <dgm:spPr/>
    </dgm:pt>
    <dgm:pt modelId="{C30796C7-D7C4-4878-AB65-50CA96A8AD01}" type="pres">
      <dgm:prSet presAssocID="{334B7B4A-A0EC-4BE3-BD57-2D500CC655D9}" presName="Name37" presStyleLbl="parChTrans1D2" presStyleIdx="3" presStyleCnt="4"/>
      <dgm:spPr/>
    </dgm:pt>
    <dgm:pt modelId="{F916A926-B076-484A-B58D-273DEC6B40F5}" type="pres">
      <dgm:prSet presAssocID="{BC0BE655-0F5F-495D-9A00-DAC06F460A34}" presName="hierRoot2" presStyleCnt="0">
        <dgm:presLayoutVars>
          <dgm:hierBranch val="init"/>
        </dgm:presLayoutVars>
      </dgm:prSet>
      <dgm:spPr/>
    </dgm:pt>
    <dgm:pt modelId="{6F9958CC-BC89-4365-8699-3AD7D9159D97}" type="pres">
      <dgm:prSet presAssocID="{BC0BE655-0F5F-495D-9A00-DAC06F460A34}" presName="rootComposite" presStyleCnt="0"/>
      <dgm:spPr/>
    </dgm:pt>
    <dgm:pt modelId="{4EA816CB-6AB7-4D30-91D2-E19223664521}" type="pres">
      <dgm:prSet presAssocID="{BC0BE655-0F5F-495D-9A00-DAC06F460A34}" presName="rootText" presStyleLbl="node2" presStyleIdx="3" presStyleCnt="4" custScaleX="137137">
        <dgm:presLayoutVars>
          <dgm:chPref val="3"/>
        </dgm:presLayoutVars>
      </dgm:prSet>
      <dgm:spPr/>
    </dgm:pt>
    <dgm:pt modelId="{09C6F1B5-B497-4EED-B053-BB14AB305045}" type="pres">
      <dgm:prSet presAssocID="{BC0BE655-0F5F-495D-9A00-DAC06F460A34}" presName="rootConnector" presStyleLbl="node2" presStyleIdx="3" presStyleCnt="4"/>
      <dgm:spPr/>
    </dgm:pt>
    <dgm:pt modelId="{C1BA8958-8495-4827-B5A9-6B1096CD1905}" type="pres">
      <dgm:prSet presAssocID="{BC0BE655-0F5F-495D-9A00-DAC06F460A34}" presName="hierChild4" presStyleCnt="0"/>
      <dgm:spPr/>
    </dgm:pt>
    <dgm:pt modelId="{4A297940-E560-43F1-B899-D90CAFEFF9F9}" type="pres">
      <dgm:prSet presAssocID="{6EDA1C38-4764-4423-8060-5ED8CCC0F01A}" presName="Name37" presStyleLbl="parChTrans1D3" presStyleIdx="7" presStyleCnt="10"/>
      <dgm:spPr/>
    </dgm:pt>
    <dgm:pt modelId="{58AFF325-7802-426B-9BF6-208D702CB128}" type="pres">
      <dgm:prSet presAssocID="{743610C1-9835-4646-A186-61AF59C69A49}" presName="hierRoot2" presStyleCnt="0">
        <dgm:presLayoutVars>
          <dgm:hierBranch val="init"/>
        </dgm:presLayoutVars>
      </dgm:prSet>
      <dgm:spPr/>
    </dgm:pt>
    <dgm:pt modelId="{77F82E10-48DC-49DC-BC5E-65A4287BE15A}" type="pres">
      <dgm:prSet presAssocID="{743610C1-9835-4646-A186-61AF59C69A49}" presName="rootComposite" presStyleCnt="0"/>
      <dgm:spPr/>
    </dgm:pt>
    <dgm:pt modelId="{70190753-20EF-468A-AF58-9CECB07CAC07}" type="pres">
      <dgm:prSet presAssocID="{743610C1-9835-4646-A186-61AF59C69A49}" presName="rootText" presStyleLbl="node3" presStyleIdx="7" presStyleCnt="10" custScaleX="110054">
        <dgm:presLayoutVars>
          <dgm:chPref val="3"/>
        </dgm:presLayoutVars>
      </dgm:prSet>
      <dgm:spPr/>
    </dgm:pt>
    <dgm:pt modelId="{8E822BBC-7809-41B0-93E1-6B60FE855730}" type="pres">
      <dgm:prSet presAssocID="{743610C1-9835-4646-A186-61AF59C69A49}" presName="rootConnector" presStyleLbl="node3" presStyleIdx="7" presStyleCnt="10"/>
      <dgm:spPr/>
    </dgm:pt>
    <dgm:pt modelId="{25E92C3B-C2F3-40C3-9D18-F79BC0A145D3}" type="pres">
      <dgm:prSet presAssocID="{743610C1-9835-4646-A186-61AF59C69A49}" presName="hierChild4" presStyleCnt="0"/>
      <dgm:spPr/>
    </dgm:pt>
    <dgm:pt modelId="{F66023ED-7D5F-4346-8C2D-C8682426D59D}" type="pres">
      <dgm:prSet presAssocID="{743610C1-9835-4646-A186-61AF59C69A49}" presName="hierChild5" presStyleCnt="0"/>
      <dgm:spPr/>
    </dgm:pt>
    <dgm:pt modelId="{42CC8CFF-2ACE-4287-8A38-FE0B19AB0E8A}" type="pres">
      <dgm:prSet presAssocID="{47311D9D-83D8-4ACE-B991-1A0240300974}" presName="Name37" presStyleLbl="parChTrans1D3" presStyleIdx="8" presStyleCnt="10"/>
      <dgm:spPr/>
    </dgm:pt>
    <dgm:pt modelId="{86D86365-603A-4783-AC2D-E60FDC38C582}" type="pres">
      <dgm:prSet presAssocID="{B6D2EDFE-802F-4E0C-93BF-A0ED98D0E7F6}" presName="hierRoot2" presStyleCnt="0">
        <dgm:presLayoutVars>
          <dgm:hierBranch val="init"/>
        </dgm:presLayoutVars>
      </dgm:prSet>
      <dgm:spPr/>
    </dgm:pt>
    <dgm:pt modelId="{272CA3A7-9335-48BE-AE9A-E637B042E271}" type="pres">
      <dgm:prSet presAssocID="{B6D2EDFE-802F-4E0C-93BF-A0ED98D0E7F6}" presName="rootComposite" presStyleCnt="0"/>
      <dgm:spPr/>
    </dgm:pt>
    <dgm:pt modelId="{66591EBC-DAA4-4B50-99CE-1E8801ECC50E}" type="pres">
      <dgm:prSet presAssocID="{B6D2EDFE-802F-4E0C-93BF-A0ED98D0E7F6}" presName="rootText" presStyleLbl="node3" presStyleIdx="8" presStyleCnt="10" custScaleX="110054">
        <dgm:presLayoutVars>
          <dgm:chPref val="3"/>
        </dgm:presLayoutVars>
      </dgm:prSet>
      <dgm:spPr/>
    </dgm:pt>
    <dgm:pt modelId="{32FF7B22-6423-4937-B02E-A59789120BA9}" type="pres">
      <dgm:prSet presAssocID="{B6D2EDFE-802F-4E0C-93BF-A0ED98D0E7F6}" presName="rootConnector" presStyleLbl="node3" presStyleIdx="8" presStyleCnt="10"/>
      <dgm:spPr/>
    </dgm:pt>
    <dgm:pt modelId="{6E43B992-AE0E-4AF9-8926-B4CF444F8DE9}" type="pres">
      <dgm:prSet presAssocID="{B6D2EDFE-802F-4E0C-93BF-A0ED98D0E7F6}" presName="hierChild4" presStyleCnt="0"/>
      <dgm:spPr/>
    </dgm:pt>
    <dgm:pt modelId="{EDD009A6-934B-46FD-81D8-C9099D8FD38C}" type="pres">
      <dgm:prSet presAssocID="{B6D2EDFE-802F-4E0C-93BF-A0ED98D0E7F6}" presName="hierChild5" presStyleCnt="0"/>
      <dgm:spPr/>
    </dgm:pt>
    <dgm:pt modelId="{B02A68B2-BD1F-469F-95C3-E963CE3879AA}" type="pres">
      <dgm:prSet presAssocID="{4E44B729-4FD2-400E-8B90-BD1D868B0915}" presName="Name37" presStyleLbl="parChTrans1D3" presStyleIdx="9" presStyleCnt="10"/>
      <dgm:spPr/>
    </dgm:pt>
    <dgm:pt modelId="{C6767614-A614-41C9-8842-01ED0477FC7A}" type="pres">
      <dgm:prSet presAssocID="{F35C074E-D97A-4488-BCC5-DD2EC3E4159B}" presName="hierRoot2" presStyleCnt="0">
        <dgm:presLayoutVars>
          <dgm:hierBranch val="init"/>
        </dgm:presLayoutVars>
      </dgm:prSet>
      <dgm:spPr/>
    </dgm:pt>
    <dgm:pt modelId="{0542CC96-E471-4E1F-845B-088CAD3A40B0}" type="pres">
      <dgm:prSet presAssocID="{F35C074E-D97A-4488-BCC5-DD2EC3E4159B}" presName="rootComposite" presStyleCnt="0"/>
      <dgm:spPr/>
    </dgm:pt>
    <dgm:pt modelId="{2560D3C0-49B9-4733-B1A3-1F04E90C7D41}" type="pres">
      <dgm:prSet presAssocID="{F35C074E-D97A-4488-BCC5-DD2EC3E4159B}" presName="rootText" presStyleLbl="node3" presStyleIdx="9" presStyleCnt="10" custScaleX="110054">
        <dgm:presLayoutVars>
          <dgm:chPref val="3"/>
        </dgm:presLayoutVars>
      </dgm:prSet>
      <dgm:spPr/>
    </dgm:pt>
    <dgm:pt modelId="{26D402BA-D5F0-485D-A419-0325DD84E60A}" type="pres">
      <dgm:prSet presAssocID="{F35C074E-D97A-4488-BCC5-DD2EC3E4159B}" presName="rootConnector" presStyleLbl="node3" presStyleIdx="9" presStyleCnt="10"/>
      <dgm:spPr/>
    </dgm:pt>
    <dgm:pt modelId="{F925E2A5-4682-41D7-BA28-F4DB21388B02}" type="pres">
      <dgm:prSet presAssocID="{F35C074E-D97A-4488-BCC5-DD2EC3E4159B}" presName="hierChild4" presStyleCnt="0"/>
      <dgm:spPr/>
    </dgm:pt>
    <dgm:pt modelId="{8B74D4C1-1E7C-46EE-9C03-140498DFE852}" type="pres">
      <dgm:prSet presAssocID="{F35C074E-D97A-4488-BCC5-DD2EC3E4159B}" presName="hierChild5" presStyleCnt="0"/>
      <dgm:spPr/>
    </dgm:pt>
    <dgm:pt modelId="{382F202C-55A1-461E-991A-D4DE37D7E4A7}" type="pres">
      <dgm:prSet presAssocID="{BC0BE655-0F5F-495D-9A00-DAC06F460A34}" presName="hierChild5" presStyleCnt="0"/>
      <dgm:spPr/>
    </dgm:pt>
    <dgm:pt modelId="{B4C903CE-321E-4209-B68E-F21CA6A88E37}" type="pres">
      <dgm:prSet presAssocID="{4224F16D-E4C0-4250-9EFA-7C747A39F793}" presName="hierChild3" presStyleCnt="0"/>
      <dgm:spPr/>
    </dgm:pt>
  </dgm:ptLst>
  <dgm:cxnLst>
    <dgm:cxn modelId="{26E6C904-B0E8-42BA-BECC-F0EBAD93C00F}" type="presOf" srcId="{F53F0496-01AD-40B1-BEC5-C28B736DB0ED}" destId="{C588F604-4C71-459E-9996-F4A026851A65}" srcOrd="0" destOrd="0" presId="urn:microsoft.com/office/officeart/2005/8/layout/orgChart1"/>
    <dgm:cxn modelId="{5A22C309-0586-4676-BBD3-0E8848D1186D}" srcId="{633632CF-3971-4DAE-9D7B-30F94F90EF74}" destId="{9C26E6AD-47AB-46A2-B2EA-EF1F57DFDC1B}" srcOrd="0" destOrd="0" parTransId="{F77BA94F-5F5A-4244-B671-7D147C089B9A}" sibTransId="{511E7827-8C48-4812-81C5-1BFB2F3AE3BA}"/>
    <dgm:cxn modelId="{AABB930D-DC23-4E82-ABF4-3D4B2E8F5433}" type="presOf" srcId="{A14220CC-E46E-4BB5-A14B-0F59CA674199}" destId="{D78ABB9C-53B2-4EF8-A526-5BCB628E7D39}" srcOrd="1" destOrd="0" presId="urn:microsoft.com/office/officeart/2005/8/layout/orgChart1"/>
    <dgm:cxn modelId="{8A946119-3312-4101-BB56-3CFA545996DF}" type="presOf" srcId="{4224F16D-E4C0-4250-9EFA-7C747A39F793}" destId="{241526F4-D093-4E9D-BAED-0695FD37EEE8}" srcOrd="0" destOrd="0" presId="urn:microsoft.com/office/officeart/2005/8/layout/orgChart1"/>
    <dgm:cxn modelId="{73FDD51A-3DA9-4A11-9DD9-6B5AF8DD1E32}" type="presOf" srcId="{B6D2EDFE-802F-4E0C-93BF-A0ED98D0E7F6}" destId="{32FF7B22-6423-4937-B02E-A59789120BA9}" srcOrd="1" destOrd="0" presId="urn:microsoft.com/office/officeart/2005/8/layout/orgChart1"/>
    <dgm:cxn modelId="{75EEB51F-688A-4101-8FD7-61870043EC21}" type="presOf" srcId="{4224F16D-E4C0-4250-9EFA-7C747A39F793}" destId="{33BDA6D9-DC2C-4318-B5F5-6BC0E90EE1BF}" srcOrd="1" destOrd="0" presId="urn:microsoft.com/office/officeart/2005/8/layout/orgChart1"/>
    <dgm:cxn modelId="{672DF41F-2485-47C2-AC6A-429D6B742CA4}" type="presOf" srcId="{A4AA5E78-2E83-4F60-8055-685BC550D62A}" destId="{AD6FCBA5-107F-4E39-9D14-0F9C209CE42B}" srcOrd="0" destOrd="0" presId="urn:microsoft.com/office/officeart/2005/8/layout/orgChart1"/>
    <dgm:cxn modelId="{A3248124-22D2-4180-8F9B-6FF9FBDD7450}" type="presOf" srcId="{334B7B4A-A0EC-4BE3-BD57-2D500CC655D9}" destId="{C30796C7-D7C4-4878-AB65-50CA96A8AD01}" srcOrd="0" destOrd="0" presId="urn:microsoft.com/office/officeart/2005/8/layout/orgChart1"/>
    <dgm:cxn modelId="{807EA633-E7DE-4E18-BA8E-0A3EAA0C411A}" srcId="{4224F16D-E4C0-4250-9EFA-7C747A39F793}" destId="{1E34E429-3B1C-474D-9623-B03C5A0898DC}" srcOrd="2" destOrd="0" parTransId="{4F7FBD52-D6A1-4338-9771-F2002E5F6B75}" sibTransId="{252ADE1E-C336-44E3-B1D6-1F82450F38D6}"/>
    <dgm:cxn modelId="{D9305C38-4639-4BF5-AD26-520BD71520CD}" type="presOf" srcId="{B6D2EDFE-802F-4E0C-93BF-A0ED98D0E7F6}" destId="{66591EBC-DAA4-4B50-99CE-1E8801ECC50E}" srcOrd="0" destOrd="0" presId="urn:microsoft.com/office/officeart/2005/8/layout/orgChart1"/>
    <dgm:cxn modelId="{BD463C39-1F2E-4A7D-A184-B07D199C6F4D}" type="presOf" srcId="{EBC44CF8-5592-46A1-B2EA-2306C7A7B9D8}" destId="{886D2F41-786F-4318-B212-1E2024B15B92}" srcOrd="0" destOrd="0" presId="urn:microsoft.com/office/officeart/2005/8/layout/orgChart1"/>
    <dgm:cxn modelId="{A2AC595E-6767-4D5D-BF63-62D7F25B2826}" type="presOf" srcId="{D125D46D-5803-498C-8210-A47012081385}" destId="{F0CECF85-B5C3-4F33-9B57-BF760E7F8936}" srcOrd="0" destOrd="0" presId="urn:microsoft.com/office/officeart/2005/8/layout/orgChart1"/>
    <dgm:cxn modelId="{2D83E846-9459-4F08-A643-3926E1150A30}" type="presOf" srcId="{789381F5-38E8-4D18-8E95-BD320E8E1B63}" destId="{69E5F15F-E15A-4801-AF72-822CCCE9AB1F}" srcOrd="1" destOrd="0" presId="urn:microsoft.com/office/officeart/2005/8/layout/orgChart1"/>
    <dgm:cxn modelId="{2D0F2247-A216-40B8-8D4C-D1B2BE8034F2}" srcId="{A4AA5E78-2E83-4F60-8055-685BC550D62A}" destId="{D125D46D-5803-498C-8210-A47012081385}" srcOrd="0" destOrd="0" parTransId="{ECBAC60C-C54E-43D5-B4DD-7D03D17F79BB}" sibTransId="{6C9F876D-C243-48CC-A6C6-3E603B596FCC}"/>
    <dgm:cxn modelId="{0396DC69-4A34-4D03-ACB1-74F7AD813FC3}" type="presOf" srcId="{ECBAC60C-C54E-43D5-B4DD-7D03D17F79BB}" destId="{6A2A5E04-0027-4083-A33C-78B5179ABE16}" srcOrd="0" destOrd="0" presId="urn:microsoft.com/office/officeart/2005/8/layout/orgChart1"/>
    <dgm:cxn modelId="{1DA8904C-8FB4-437B-A7D7-4035A1F013A3}" type="presOf" srcId="{D125D46D-5803-498C-8210-A47012081385}" destId="{3DD7B17A-EF6B-4271-8D1D-F6F44750BF7A}" srcOrd="1" destOrd="0" presId="urn:microsoft.com/office/officeart/2005/8/layout/orgChart1"/>
    <dgm:cxn modelId="{E6006B6D-1FA5-4923-AB45-E77CB3871ADC}" srcId="{BC0BE655-0F5F-495D-9A00-DAC06F460A34}" destId="{B6D2EDFE-802F-4E0C-93BF-A0ED98D0E7F6}" srcOrd="1" destOrd="0" parTransId="{47311D9D-83D8-4ACE-B991-1A0240300974}" sibTransId="{2B79E227-8857-4522-97AB-48E450018EF2}"/>
    <dgm:cxn modelId="{1207E84E-CE64-4D3E-97F5-94CC31972A16}" type="presOf" srcId="{9A4EFD8F-03F9-4ED5-B373-EE8E6CEF662D}" destId="{51AD8570-E912-4D3B-AC56-457AA1D5E4F8}" srcOrd="0" destOrd="0" presId="urn:microsoft.com/office/officeart/2005/8/layout/orgChart1"/>
    <dgm:cxn modelId="{A7C50C50-899E-471A-AC73-17325D301625}" type="presOf" srcId="{D961172C-3169-4B55-9C6A-DC097164FDBC}" destId="{631A9E88-10C9-4A99-A4D8-AA60A0B3747B}" srcOrd="0" destOrd="0" presId="urn:microsoft.com/office/officeart/2005/8/layout/orgChart1"/>
    <dgm:cxn modelId="{1E357270-00A7-4E2E-A647-3AD775402E92}" type="presOf" srcId="{BC0BE655-0F5F-495D-9A00-DAC06F460A34}" destId="{09C6F1B5-B497-4EED-B053-BB14AB305045}" srcOrd="1" destOrd="0" presId="urn:microsoft.com/office/officeart/2005/8/layout/orgChart1"/>
    <dgm:cxn modelId="{A1B68570-27D6-4204-B03A-681D0761A9AC}" type="presOf" srcId="{1E34E429-3B1C-474D-9623-B03C5A0898DC}" destId="{A4AD4397-C90E-45FC-8C14-4EBF84B8DC03}" srcOrd="1" destOrd="0" presId="urn:microsoft.com/office/officeart/2005/8/layout/orgChart1"/>
    <dgm:cxn modelId="{817DC551-98AD-436F-B781-370CC2AD67CE}" type="presOf" srcId="{88CF5CEC-22C5-4BBA-8046-80EB3D1D5343}" destId="{1FFDA1A9-194B-48AB-A17E-DD23F9DA92B1}" srcOrd="0" destOrd="0" presId="urn:microsoft.com/office/officeart/2005/8/layout/orgChart1"/>
    <dgm:cxn modelId="{160EEC72-9932-4590-BF7C-9F4BA6F3FBBC}" type="presOf" srcId="{4E44B729-4FD2-400E-8B90-BD1D868B0915}" destId="{B02A68B2-BD1F-469F-95C3-E963CE3879AA}" srcOrd="0" destOrd="0" presId="urn:microsoft.com/office/officeart/2005/8/layout/orgChart1"/>
    <dgm:cxn modelId="{CF805953-0FE1-4999-A79B-CB786F007E14}" type="presOf" srcId="{D64FE767-F5E9-4BFB-BD3F-EF4B418AB559}" destId="{2CEE59DD-550B-4A18-A1AD-9EB62E296F19}" srcOrd="0" destOrd="0" presId="urn:microsoft.com/office/officeart/2005/8/layout/orgChart1"/>
    <dgm:cxn modelId="{A43FCF73-C624-430B-838B-EF9C7CB3B58E}" type="presOf" srcId="{BBB973BF-374F-45C3-BF75-B52035C1DE6E}" destId="{F074607B-A33B-4154-8F21-4D773D310A4A}" srcOrd="1" destOrd="0" presId="urn:microsoft.com/office/officeart/2005/8/layout/orgChart1"/>
    <dgm:cxn modelId="{318CF477-C115-4634-B15C-31A2DD787EBE}" type="presOf" srcId="{4F7FBD52-D6A1-4338-9771-F2002E5F6B75}" destId="{76F73F54-7CB1-4ACE-9038-DE46166D4079}" srcOrd="0" destOrd="0" presId="urn:microsoft.com/office/officeart/2005/8/layout/orgChart1"/>
    <dgm:cxn modelId="{233FDA79-2652-40B2-9A95-3363CF9CC73F}" type="presOf" srcId="{F35C074E-D97A-4488-BCC5-DD2EC3E4159B}" destId="{2560D3C0-49B9-4733-B1A3-1F04E90C7D41}" srcOrd="0" destOrd="0" presId="urn:microsoft.com/office/officeart/2005/8/layout/orgChart1"/>
    <dgm:cxn modelId="{7BA4C67A-1DBC-42FC-96E4-2397C651A84A}" type="presOf" srcId="{B088BEBF-AE62-4103-8EC7-80EA85259D7F}" destId="{5EC49BDC-1198-492C-A48D-927DDAE0DB7E}" srcOrd="0" destOrd="0" presId="urn:microsoft.com/office/officeart/2005/8/layout/orgChart1"/>
    <dgm:cxn modelId="{62200E7F-6817-4F2E-85BA-71B2B2BDF9AC}" type="presOf" srcId="{543DDDD4-A254-46F6-8D3E-EDB3CEE932BD}" destId="{828B2909-84FE-4CEF-9A57-4BE5D79BE499}" srcOrd="0" destOrd="0" presId="urn:microsoft.com/office/officeart/2005/8/layout/orgChart1"/>
    <dgm:cxn modelId="{5874247F-2422-4E47-8E05-B8808B53F5C9}" srcId="{4224F16D-E4C0-4250-9EFA-7C747A39F793}" destId="{BC0BE655-0F5F-495D-9A00-DAC06F460A34}" srcOrd="3" destOrd="0" parTransId="{334B7B4A-A0EC-4BE3-BD57-2D500CC655D9}" sibTransId="{B44FBCDD-38D0-4763-9095-FA316015ED4F}"/>
    <dgm:cxn modelId="{EB8E2C80-26ED-4FD7-B160-063A61A8DBC3}" type="presOf" srcId="{6EDA1C38-4764-4423-8060-5ED8CCC0F01A}" destId="{4A297940-E560-43F1-B899-D90CAFEFF9F9}" srcOrd="0" destOrd="0" presId="urn:microsoft.com/office/officeart/2005/8/layout/orgChart1"/>
    <dgm:cxn modelId="{BC8E6780-3FC5-4C5B-B5F0-A3B95D6AD797}" srcId="{4224F16D-E4C0-4250-9EFA-7C747A39F793}" destId="{633632CF-3971-4DAE-9D7B-30F94F90EF74}" srcOrd="0" destOrd="0" parTransId="{5BA73491-6D8F-4D54-8C22-ED9718E8C773}" sibTransId="{D3D2AE8F-62FA-4DE6-9400-38E384816E25}"/>
    <dgm:cxn modelId="{FBCEA085-B1F7-418B-B0ED-F6B868134CEF}" type="presOf" srcId="{F35C074E-D97A-4488-BCC5-DD2EC3E4159B}" destId="{26D402BA-D5F0-485D-A419-0325DD84E60A}" srcOrd="1" destOrd="0" presId="urn:microsoft.com/office/officeart/2005/8/layout/orgChart1"/>
    <dgm:cxn modelId="{50F60C8B-23EB-450B-BD68-60C2AD72238A}" srcId="{BC0BE655-0F5F-495D-9A00-DAC06F460A34}" destId="{F35C074E-D97A-4488-BCC5-DD2EC3E4159B}" srcOrd="2" destOrd="0" parTransId="{4E44B729-4FD2-400E-8B90-BD1D868B0915}" sibTransId="{4BEFC5DD-50E1-4FBC-8871-071A9976849E}"/>
    <dgm:cxn modelId="{EB42728E-CA4E-49D5-867D-D84234DBF46C}" type="presOf" srcId="{9C26E6AD-47AB-46A2-B2EA-EF1F57DFDC1B}" destId="{62F09096-4F77-4DE7-A555-8295D0B932D8}" srcOrd="1" destOrd="0" presId="urn:microsoft.com/office/officeart/2005/8/layout/orgChart1"/>
    <dgm:cxn modelId="{1E8354A9-AECF-4763-9F12-99111F96043E}" type="presOf" srcId="{743610C1-9835-4646-A186-61AF59C69A49}" destId="{70190753-20EF-468A-AF58-9CECB07CAC07}" srcOrd="0" destOrd="0" presId="urn:microsoft.com/office/officeart/2005/8/layout/orgChart1"/>
    <dgm:cxn modelId="{D8F7C0A9-E4D9-43D1-B659-B56C6367F236}" type="presOf" srcId="{BEB58063-F3B9-4C73-8DB1-118C595907F4}" destId="{7189743B-C45C-435F-BFF7-B1E052719FB2}" srcOrd="0" destOrd="0" presId="urn:microsoft.com/office/officeart/2005/8/layout/orgChart1"/>
    <dgm:cxn modelId="{876981AD-75BF-4375-8BD3-A0DA1E9791A0}" srcId="{A4AA5E78-2E83-4F60-8055-685BC550D62A}" destId="{789381F5-38E8-4D18-8E95-BD320E8E1B63}" srcOrd="1" destOrd="0" parTransId="{9A4EFD8F-03F9-4ED5-B373-EE8E6CEF662D}" sibTransId="{3D2EC0CF-B602-45D2-9AD5-1644DD271D0F}"/>
    <dgm:cxn modelId="{D047D4B2-CC89-4846-B074-D4194E41F232}" type="presOf" srcId="{743610C1-9835-4646-A186-61AF59C69A49}" destId="{8E822BBC-7809-41B0-93E1-6B60FE855730}" srcOrd="1" destOrd="0" presId="urn:microsoft.com/office/officeart/2005/8/layout/orgChart1"/>
    <dgm:cxn modelId="{510FDFB4-2A9D-482D-A30D-DF1B935BB5DB}" type="presOf" srcId="{9C26E6AD-47AB-46A2-B2EA-EF1F57DFDC1B}" destId="{B7050186-4FB5-4A46-BFA1-81A4CAF3AC74}" srcOrd="0" destOrd="0" presId="urn:microsoft.com/office/officeart/2005/8/layout/orgChart1"/>
    <dgm:cxn modelId="{278D86BD-DD72-4BE8-B251-CC7ACEE349AC}" srcId="{4224F16D-E4C0-4250-9EFA-7C747A39F793}" destId="{A4AA5E78-2E83-4F60-8055-685BC550D62A}" srcOrd="1" destOrd="0" parTransId="{88CF5CEC-22C5-4BBA-8046-80EB3D1D5343}" sibTransId="{240E04B3-7F9A-4CAC-AA69-24A02A09EAF4}"/>
    <dgm:cxn modelId="{7E9A02C0-0A17-4DD1-B21E-21FA46ADD57B}" type="presOf" srcId="{633632CF-3971-4DAE-9D7B-30F94F90EF74}" destId="{316149DD-4A20-479B-BCF0-4A4887F9049D}" srcOrd="0" destOrd="0" presId="urn:microsoft.com/office/officeart/2005/8/layout/orgChart1"/>
    <dgm:cxn modelId="{8486A6C6-8186-408F-AC31-81044E6C6BCE}" type="presOf" srcId="{BBB973BF-374F-45C3-BF75-B52035C1DE6E}" destId="{3160FD91-54F0-4EC4-82E6-248CB7045AED}" srcOrd="0" destOrd="0" presId="urn:microsoft.com/office/officeart/2005/8/layout/orgChart1"/>
    <dgm:cxn modelId="{680776CC-FFF3-4FA1-BD99-D875DFD2CE50}" type="presOf" srcId="{1E34E429-3B1C-474D-9623-B03C5A0898DC}" destId="{ECF10C6A-7C39-40A8-BEE0-63935E4B7D7A}" srcOrd="0" destOrd="0" presId="urn:microsoft.com/office/officeart/2005/8/layout/orgChart1"/>
    <dgm:cxn modelId="{1DEA5DCE-1D0D-4961-B2D4-0D163670736B}" type="presOf" srcId="{F53F0496-01AD-40B1-BEC5-C28B736DB0ED}" destId="{CB856E3A-DE53-4164-B59D-0EDECD8DA8C4}" srcOrd="1" destOrd="0" presId="urn:microsoft.com/office/officeart/2005/8/layout/orgChart1"/>
    <dgm:cxn modelId="{F2DF25CF-E234-4694-9020-0531F3A42D4A}" srcId="{EBC44CF8-5592-46A1-B2EA-2306C7A7B9D8}" destId="{4224F16D-E4C0-4250-9EFA-7C747A39F793}" srcOrd="0" destOrd="0" parTransId="{4764781C-0A7E-437D-A5A3-7FE315335671}" sibTransId="{2E392CA9-FC57-4CCD-9FAE-221D640476DC}"/>
    <dgm:cxn modelId="{AF041FD0-3A73-4C17-BEDC-5F618B20D169}" type="presOf" srcId="{633632CF-3971-4DAE-9D7B-30F94F90EF74}" destId="{6F32CBB0-2A11-45F0-8023-5D2196D052D7}" srcOrd="1" destOrd="0" presId="urn:microsoft.com/office/officeart/2005/8/layout/orgChart1"/>
    <dgm:cxn modelId="{855447D3-0470-456E-A086-EF3C698507D2}" type="presOf" srcId="{A4AA5E78-2E83-4F60-8055-685BC550D62A}" destId="{583C3239-7A9A-4405-808D-357500F0A444}" srcOrd="1" destOrd="0" presId="urn:microsoft.com/office/officeart/2005/8/layout/orgChart1"/>
    <dgm:cxn modelId="{19AB12D5-191F-4D42-84DE-4F0B5F501851}" srcId="{A4AA5E78-2E83-4F60-8055-685BC550D62A}" destId="{F53F0496-01AD-40B1-BEC5-C28B736DB0ED}" srcOrd="2" destOrd="0" parTransId="{D64FE767-F5E9-4BFB-BD3F-EF4B418AB559}" sibTransId="{75047260-0C40-4E21-ACA0-4A586AC16CDB}"/>
    <dgm:cxn modelId="{FDBC06D6-9CA8-424C-9F84-6FDD5C1247DE}" type="presOf" srcId="{789381F5-38E8-4D18-8E95-BD320E8E1B63}" destId="{AFDD2A41-0AC4-4DD3-BF5A-FAA889D200B5}" srcOrd="0" destOrd="0" presId="urn:microsoft.com/office/officeart/2005/8/layout/orgChart1"/>
    <dgm:cxn modelId="{B1DE79DA-F059-4605-BC83-1DB9EDE033CF}" srcId="{1E34E429-3B1C-474D-9623-B03C5A0898DC}" destId="{543DDDD4-A254-46F6-8D3E-EDB3CEE932BD}" srcOrd="2" destOrd="0" parTransId="{BEB58063-F3B9-4C73-8DB1-118C595907F4}" sibTransId="{7913EC47-35F6-4703-824D-12D93D476D09}"/>
    <dgm:cxn modelId="{BA7EECDA-3A94-4D4F-B95F-8EDBD56747C8}" srcId="{1E34E429-3B1C-474D-9623-B03C5A0898DC}" destId="{BBB973BF-374F-45C3-BF75-B52035C1DE6E}" srcOrd="1" destOrd="0" parTransId="{D961172C-3169-4B55-9C6A-DC097164FDBC}" sibTransId="{A05627AB-B3CC-42D1-A0FF-7108ABE6D538}"/>
    <dgm:cxn modelId="{CBEFB2DD-33F6-44B1-8802-832A25F954D6}" type="presOf" srcId="{F77BA94F-5F5A-4244-B671-7D147C089B9A}" destId="{712FB5CE-CA05-43F6-82C8-E8310F63E86A}" srcOrd="0" destOrd="0" presId="urn:microsoft.com/office/officeart/2005/8/layout/orgChart1"/>
    <dgm:cxn modelId="{DA6CC2DE-5895-49F4-8C3B-18BBC9DC015D}" type="presOf" srcId="{47311D9D-83D8-4ACE-B991-1A0240300974}" destId="{42CC8CFF-2ACE-4287-8A38-FE0B19AB0E8A}" srcOrd="0" destOrd="0" presId="urn:microsoft.com/office/officeart/2005/8/layout/orgChart1"/>
    <dgm:cxn modelId="{EE8F14E8-23AD-46BF-8DB9-EB490DF860F0}" srcId="{BC0BE655-0F5F-495D-9A00-DAC06F460A34}" destId="{743610C1-9835-4646-A186-61AF59C69A49}" srcOrd="0" destOrd="0" parTransId="{6EDA1C38-4764-4423-8060-5ED8CCC0F01A}" sibTransId="{13176DFB-8060-426F-95B7-3C1710C0F4B6}"/>
    <dgm:cxn modelId="{C597DFF7-E73C-4343-873C-9826973F7B99}" type="presOf" srcId="{A14220CC-E46E-4BB5-A14B-0F59CA674199}" destId="{0B44B6FA-92BD-4B30-B532-624F03EFA2BF}" srcOrd="0" destOrd="0" presId="urn:microsoft.com/office/officeart/2005/8/layout/orgChart1"/>
    <dgm:cxn modelId="{0D6EF1FC-01CD-4424-802C-3A6FE2AB21FC}" type="presOf" srcId="{5BA73491-6D8F-4D54-8C22-ED9718E8C773}" destId="{00B09104-B5E2-4D1F-9BEE-CACA494E029F}" srcOrd="0" destOrd="0" presId="urn:microsoft.com/office/officeart/2005/8/layout/orgChart1"/>
    <dgm:cxn modelId="{0E4ECEFD-CBFA-4265-8A81-338D1577DFC9}" type="presOf" srcId="{BC0BE655-0F5F-495D-9A00-DAC06F460A34}" destId="{4EA816CB-6AB7-4D30-91D2-E19223664521}" srcOrd="0" destOrd="0" presId="urn:microsoft.com/office/officeart/2005/8/layout/orgChart1"/>
    <dgm:cxn modelId="{C2339CFF-A8A6-4C57-9B53-782351012D09}" type="presOf" srcId="{543DDDD4-A254-46F6-8D3E-EDB3CEE932BD}" destId="{928CE815-685C-43EE-8C95-8CE59C65F1A6}" srcOrd="1" destOrd="0" presId="urn:microsoft.com/office/officeart/2005/8/layout/orgChart1"/>
    <dgm:cxn modelId="{03DFE3FF-FA26-40CC-9B65-624CC6B53608}" srcId="{1E34E429-3B1C-474D-9623-B03C5A0898DC}" destId="{A14220CC-E46E-4BB5-A14B-0F59CA674199}" srcOrd="0" destOrd="0" parTransId="{B088BEBF-AE62-4103-8EC7-80EA85259D7F}" sibTransId="{3D14F5B7-8E45-416A-A422-19F15DB604C5}"/>
    <dgm:cxn modelId="{AEE2209C-5D5A-4BEA-8013-821C36724DA5}" type="presParOf" srcId="{886D2F41-786F-4318-B212-1E2024B15B92}" destId="{545F85D4-67AA-47E0-A140-513A42EFBDC6}" srcOrd="0" destOrd="0" presId="urn:microsoft.com/office/officeart/2005/8/layout/orgChart1"/>
    <dgm:cxn modelId="{3B54FC47-58D9-47F6-9A28-1CE90C6C8DD9}" type="presParOf" srcId="{545F85D4-67AA-47E0-A140-513A42EFBDC6}" destId="{D103BD23-C52E-43FB-B1A0-12FE9F1645D2}" srcOrd="0" destOrd="0" presId="urn:microsoft.com/office/officeart/2005/8/layout/orgChart1"/>
    <dgm:cxn modelId="{ECE3A6E0-1C4E-42CA-856B-91B9441247A7}" type="presParOf" srcId="{D103BD23-C52E-43FB-B1A0-12FE9F1645D2}" destId="{241526F4-D093-4E9D-BAED-0695FD37EEE8}" srcOrd="0" destOrd="0" presId="urn:microsoft.com/office/officeart/2005/8/layout/orgChart1"/>
    <dgm:cxn modelId="{7AFB33DA-E8F5-4F91-8717-4662E8CCCD6F}" type="presParOf" srcId="{D103BD23-C52E-43FB-B1A0-12FE9F1645D2}" destId="{33BDA6D9-DC2C-4318-B5F5-6BC0E90EE1BF}" srcOrd="1" destOrd="0" presId="urn:microsoft.com/office/officeart/2005/8/layout/orgChart1"/>
    <dgm:cxn modelId="{84C2635E-979A-42F9-8A9B-F814EA503019}" type="presParOf" srcId="{545F85D4-67AA-47E0-A140-513A42EFBDC6}" destId="{36F88AE2-1502-4FB0-8D52-E293D086CAD7}" srcOrd="1" destOrd="0" presId="urn:microsoft.com/office/officeart/2005/8/layout/orgChart1"/>
    <dgm:cxn modelId="{0DD158CE-1823-4C30-B70A-326B88F7B93D}" type="presParOf" srcId="{36F88AE2-1502-4FB0-8D52-E293D086CAD7}" destId="{00B09104-B5E2-4D1F-9BEE-CACA494E029F}" srcOrd="0" destOrd="0" presId="urn:microsoft.com/office/officeart/2005/8/layout/orgChart1"/>
    <dgm:cxn modelId="{0AF0407D-FDFA-4C3A-BCD8-5D8DCD3B79FC}" type="presParOf" srcId="{36F88AE2-1502-4FB0-8D52-E293D086CAD7}" destId="{BA149A03-F73F-4AA7-AD37-E5698B8F6BFC}" srcOrd="1" destOrd="0" presId="urn:microsoft.com/office/officeart/2005/8/layout/orgChart1"/>
    <dgm:cxn modelId="{D7E1C8AB-50D3-47CA-985F-274DBC4ED407}" type="presParOf" srcId="{BA149A03-F73F-4AA7-AD37-E5698B8F6BFC}" destId="{142ABBC2-9ED0-40FD-8E81-AA6A7DD4CF1B}" srcOrd="0" destOrd="0" presId="urn:microsoft.com/office/officeart/2005/8/layout/orgChart1"/>
    <dgm:cxn modelId="{2933A3FE-9F16-43BB-9718-3BD73F9D756C}" type="presParOf" srcId="{142ABBC2-9ED0-40FD-8E81-AA6A7DD4CF1B}" destId="{316149DD-4A20-479B-BCF0-4A4887F9049D}" srcOrd="0" destOrd="0" presId="urn:microsoft.com/office/officeart/2005/8/layout/orgChart1"/>
    <dgm:cxn modelId="{2C9098BF-F572-46E7-9D9A-881AF422F3F7}" type="presParOf" srcId="{142ABBC2-9ED0-40FD-8E81-AA6A7DD4CF1B}" destId="{6F32CBB0-2A11-45F0-8023-5D2196D052D7}" srcOrd="1" destOrd="0" presId="urn:microsoft.com/office/officeart/2005/8/layout/orgChart1"/>
    <dgm:cxn modelId="{4DCD583D-E9E1-4C61-BC8C-CB7AB0E9763C}" type="presParOf" srcId="{BA149A03-F73F-4AA7-AD37-E5698B8F6BFC}" destId="{D6C33E95-60B8-4147-92BB-08CEBB19D089}" srcOrd="1" destOrd="0" presId="urn:microsoft.com/office/officeart/2005/8/layout/orgChart1"/>
    <dgm:cxn modelId="{2E2259AB-DFF9-462E-AD89-831C0AB030F6}" type="presParOf" srcId="{D6C33E95-60B8-4147-92BB-08CEBB19D089}" destId="{712FB5CE-CA05-43F6-82C8-E8310F63E86A}" srcOrd="0" destOrd="0" presId="urn:microsoft.com/office/officeart/2005/8/layout/orgChart1"/>
    <dgm:cxn modelId="{5237D2EE-FED7-40BD-BED3-FDBE61118883}" type="presParOf" srcId="{D6C33E95-60B8-4147-92BB-08CEBB19D089}" destId="{CCC6A562-BD99-40AF-BD66-C86AE2C38048}" srcOrd="1" destOrd="0" presId="urn:microsoft.com/office/officeart/2005/8/layout/orgChart1"/>
    <dgm:cxn modelId="{4272AA8F-492E-4553-B812-3A92EE0E0449}" type="presParOf" srcId="{CCC6A562-BD99-40AF-BD66-C86AE2C38048}" destId="{E767134E-7638-4900-A177-CD9D77276893}" srcOrd="0" destOrd="0" presId="urn:microsoft.com/office/officeart/2005/8/layout/orgChart1"/>
    <dgm:cxn modelId="{637C255C-21AE-4853-8C10-F7CC3E07FDB2}" type="presParOf" srcId="{E767134E-7638-4900-A177-CD9D77276893}" destId="{B7050186-4FB5-4A46-BFA1-81A4CAF3AC74}" srcOrd="0" destOrd="0" presId="urn:microsoft.com/office/officeart/2005/8/layout/orgChart1"/>
    <dgm:cxn modelId="{C0DD0D5F-198C-487C-8CA7-CF9D8C1575CB}" type="presParOf" srcId="{E767134E-7638-4900-A177-CD9D77276893}" destId="{62F09096-4F77-4DE7-A555-8295D0B932D8}" srcOrd="1" destOrd="0" presId="urn:microsoft.com/office/officeart/2005/8/layout/orgChart1"/>
    <dgm:cxn modelId="{6C87316B-EF3E-4FC5-8037-43A60F455008}" type="presParOf" srcId="{CCC6A562-BD99-40AF-BD66-C86AE2C38048}" destId="{057E8616-57D7-4D07-9870-92B2E038A22C}" srcOrd="1" destOrd="0" presId="urn:microsoft.com/office/officeart/2005/8/layout/orgChart1"/>
    <dgm:cxn modelId="{DCA276F0-D4A1-4893-B085-C25E3D06A37A}" type="presParOf" srcId="{CCC6A562-BD99-40AF-BD66-C86AE2C38048}" destId="{6A27063C-A5A4-4D82-A750-A8CE64CE715F}" srcOrd="2" destOrd="0" presId="urn:microsoft.com/office/officeart/2005/8/layout/orgChart1"/>
    <dgm:cxn modelId="{65688E1F-31F1-4B9D-AE15-9CFB28CE0D4B}" type="presParOf" srcId="{BA149A03-F73F-4AA7-AD37-E5698B8F6BFC}" destId="{6E8B8620-2A3B-4D87-8B07-FB53DEB32338}" srcOrd="2" destOrd="0" presId="urn:microsoft.com/office/officeart/2005/8/layout/orgChart1"/>
    <dgm:cxn modelId="{0CA3169F-4D44-4A92-8EC7-A9997CFF14AA}" type="presParOf" srcId="{36F88AE2-1502-4FB0-8D52-E293D086CAD7}" destId="{1FFDA1A9-194B-48AB-A17E-DD23F9DA92B1}" srcOrd="2" destOrd="0" presId="urn:microsoft.com/office/officeart/2005/8/layout/orgChart1"/>
    <dgm:cxn modelId="{A95FFC48-DDF9-4884-9F0A-D3D933AE9373}" type="presParOf" srcId="{36F88AE2-1502-4FB0-8D52-E293D086CAD7}" destId="{4A30E2F1-8662-4786-BC0A-E6FFD0AFF8E7}" srcOrd="3" destOrd="0" presId="urn:microsoft.com/office/officeart/2005/8/layout/orgChart1"/>
    <dgm:cxn modelId="{9B4A2F6A-85B3-49C3-812D-81D2C4366F64}" type="presParOf" srcId="{4A30E2F1-8662-4786-BC0A-E6FFD0AFF8E7}" destId="{C41BA63F-D8FB-4822-B0F7-DA52BE6ABB47}" srcOrd="0" destOrd="0" presId="urn:microsoft.com/office/officeart/2005/8/layout/orgChart1"/>
    <dgm:cxn modelId="{AAE380B1-377E-46C4-8B48-840204440B80}" type="presParOf" srcId="{C41BA63F-D8FB-4822-B0F7-DA52BE6ABB47}" destId="{AD6FCBA5-107F-4E39-9D14-0F9C209CE42B}" srcOrd="0" destOrd="0" presId="urn:microsoft.com/office/officeart/2005/8/layout/orgChart1"/>
    <dgm:cxn modelId="{35AA35BB-2FBF-4892-8504-130673E11354}" type="presParOf" srcId="{C41BA63F-D8FB-4822-B0F7-DA52BE6ABB47}" destId="{583C3239-7A9A-4405-808D-357500F0A444}" srcOrd="1" destOrd="0" presId="urn:microsoft.com/office/officeart/2005/8/layout/orgChart1"/>
    <dgm:cxn modelId="{4AA402BB-B816-4D70-94FE-B15BEC5A65ED}" type="presParOf" srcId="{4A30E2F1-8662-4786-BC0A-E6FFD0AFF8E7}" destId="{38452564-D35D-4B4A-A1DE-52CBDB677910}" srcOrd="1" destOrd="0" presId="urn:microsoft.com/office/officeart/2005/8/layout/orgChart1"/>
    <dgm:cxn modelId="{608288D8-6F83-4BDF-8A70-4172863AF50D}" type="presParOf" srcId="{38452564-D35D-4B4A-A1DE-52CBDB677910}" destId="{6A2A5E04-0027-4083-A33C-78B5179ABE16}" srcOrd="0" destOrd="0" presId="urn:microsoft.com/office/officeart/2005/8/layout/orgChart1"/>
    <dgm:cxn modelId="{2C8D8F10-9AA2-43EF-BD3A-5D3EC04E92D9}" type="presParOf" srcId="{38452564-D35D-4B4A-A1DE-52CBDB677910}" destId="{F544D54A-A848-44BC-A056-CC5AF6AC70AA}" srcOrd="1" destOrd="0" presId="urn:microsoft.com/office/officeart/2005/8/layout/orgChart1"/>
    <dgm:cxn modelId="{F6FF0ABE-198F-41C6-A9AC-8DE172CBD45D}" type="presParOf" srcId="{F544D54A-A848-44BC-A056-CC5AF6AC70AA}" destId="{FEA49C32-7152-49AA-AB95-9AE15FDDB9A3}" srcOrd="0" destOrd="0" presId="urn:microsoft.com/office/officeart/2005/8/layout/orgChart1"/>
    <dgm:cxn modelId="{98209CF5-BE21-4169-AFDD-579CE7960FC7}" type="presParOf" srcId="{FEA49C32-7152-49AA-AB95-9AE15FDDB9A3}" destId="{F0CECF85-B5C3-4F33-9B57-BF760E7F8936}" srcOrd="0" destOrd="0" presId="urn:microsoft.com/office/officeart/2005/8/layout/orgChart1"/>
    <dgm:cxn modelId="{62AEF944-4FAF-4BE1-87F8-7FB1CD2BF663}" type="presParOf" srcId="{FEA49C32-7152-49AA-AB95-9AE15FDDB9A3}" destId="{3DD7B17A-EF6B-4271-8D1D-F6F44750BF7A}" srcOrd="1" destOrd="0" presId="urn:microsoft.com/office/officeart/2005/8/layout/orgChart1"/>
    <dgm:cxn modelId="{BF0372B6-BFA5-4BAA-8614-EB8EDBF2EBD4}" type="presParOf" srcId="{F544D54A-A848-44BC-A056-CC5AF6AC70AA}" destId="{8B4CF692-2190-41E6-89E5-9E65FA69AE84}" srcOrd="1" destOrd="0" presId="urn:microsoft.com/office/officeart/2005/8/layout/orgChart1"/>
    <dgm:cxn modelId="{512A8146-2976-4BDA-98DC-894E1BA68ABD}" type="presParOf" srcId="{F544D54A-A848-44BC-A056-CC5AF6AC70AA}" destId="{7492B679-451C-4491-9E5E-BDEC595CB6AF}" srcOrd="2" destOrd="0" presId="urn:microsoft.com/office/officeart/2005/8/layout/orgChart1"/>
    <dgm:cxn modelId="{077F10E9-5817-4D2E-8C12-5148BCE87DE9}" type="presParOf" srcId="{38452564-D35D-4B4A-A1DE-52CBDB677910}" destId="{51AD8570-E912-4D3B-AC56-457AA1D5E4F8}" srcOrd="2" destOrd="0" presId="urn:microsoft.com/office/officeart/2005/8/layout/orgChart1"/>
    <dgm:cxn modelId="{6E48DFF2-F8FE-48D8-90B1-04238FA824BF}" type="presParOf" srcId="{38452564-D35D-4B4A-A1DE-52CBDB677910}" destId="{97E7DB2C-100F-4C48-ABD5-90143D8AA4BC}" srcOrd="3" destOrd="0" presId="urn:microsoft.com/office/officeart/2005/8/layout/orgChart1"/>
    <dgm:cxn modelId="{51B5B6EB-B668-4C2F-9387-831F765C8918}" type="presParOf" srcId="{97E7DB2C-100F-4C48-ABD5-90143D8AA4BC}" destId="{CB6645B0-F671-4F42-A111-AFA28E492B6B}" srcOrd="0" destOrd="0" presId="urn:microsoft.com/office/officeart/2005/8/layout/orgChart1"/>
    <dgm:cxn modelId="{F2FB1164-AA80-450E-95E3-748C4E10F184}" type="presParOf" srcId="{CB6645B0-F671-4F42-A111-AFA28E492B6B}" destId="{AFDD2A41-0AC4-4DD3-BF5A-FAA889D200B5}" srcOrd="0" destOrd="0" presId="urn:microsoft.com/office/officeart/2005/8/layout/orgChart1"/>
    <dgm:cxn modelId="{46D6E3DF-D0B0-4A63-95E8-3643C9DF87E3}" type="presParOf" srcId="{CB6645B0-F671-4F42-A111-AFA28E492B6B}" destId="{69E5F15F-E15A-4801-AF72-822CCCE9AB1F}" srcOrd="1" destOrd="0" presId="urn:microsoft.com/office/officeart/2005/8/layout/orgChart1"/>
    <dgm:cxn modelId="{FBFFE810-F818-4CEA-B49F-8859524C71A0}" type="presParOf" srcId="{97E7DB2C-100F-4C48-ABD5-90143D8AA4BC}" destId="{E03F5181-A7CC-4546-A12F-6C15FF61AA32}" srcOrd="1" destOrd="0" presId="urn:microsoft.com/office/officeart/2005/8/layout/orgChart1"/>
    <dgm:cxn modelId="{8406397F-B2E8-4509-9A54-8B62C6BE08AD}" type="presParOf" srcId="{97E7DB2C-100F-4C48-ABD5-90143D8AA4BC}" destId="{09C9D295-32AB-4DCB-B388-D399EE326E22}" srcOrd="2" destOrd="0" presId="urn:microsoft.com/office/officeart/2005/8/layout/orgChart1"/>
    <dgm:cxn modelId="{4F754F45-4E9E-46E3-8E89-F178F08C7AA9}" type="presParOf" srcId="{38452564-D35D-4B4A-A1DE-52CBDB677910}" destId="{2CEE59DD-550B-4A18-A1AD-9EB62E296F19}" srcOrd="4" destOrd="0" presId="urn:microsoft.com/office/officeart/2005/8/layout/orgChart1"/>
    <dgm:cxn modelId="{E5E6A59C-1180-4FAD-AD5F-1AFBDFA3656F}" type="presParOf" srcId="{38452564-D35D-4B4A-A1DE-52CBDB677910}" destId="{0EFA87C0-BC83-4372-9C24-75C614EBE8CD}" srcOrd="5" destOrd="0" presId="urn:microsoft.com/office/officeart/2005/8/layout/orgChart1"/>
    <dgm:cxn modelId="{92A36BDE-CC99-4E81-89E3-3D445002ECA8}" type="presParOf" srcId="{0EFA87C0-BC83-4372-9C24-75C614EBE8CD}" destId="{89D9B32A-DF8D-4410-9569-31BBC1215EF5}" srcOrd="0" destOrd="0" presId="urn:microsoft.com/office/officeart/2005/8/layout/orgChart1"/>
    <dgm:cxn modelId="{70415DBB-7ABE-4808-8ACF-8E53623D2648}" type="presParOf" srcId="{89D9B32A-DF8D-4410-9569-31BBC1215EF5}" destId="{C588F604-4C71-459E-9996-F4A026851A65}" srcOrd="0" destOrd="0" presId="urn:microsoft.com/office/officeart/2005/8/layout/orgChart1"/>
    <dgm:cxn modelId="{0F8D6C22-685A-4D3C-ABE4-567A90320F01}" type="presParOf" srcId="{89D9B32A-DF8D-4410-9569-31BBC1215EF5}" destId="{CB856E3A-DE53-4164-B59D-0EDECD8DA8C4}" srcOrd="1" destOrd="0" presId="urn:microsoft.com/office/officeart/2005/8/layout/orgChart1"/>
    <dgm:cxn modelId="{961EA92B-8D08-472A-BFB0-AC77BC25D94D}" type="presParOf" srcId="{0EFA87C0-BC83-4372-9C24-75C614EBE8CD}" destId="{FF5650FE-87EF-486B-A73C-E2F415A1EE1B}" srcOrd="1" destOrd="0" presId="urn:microsoft.com/office/officeart/2005/8/layout/orgChart1"/>
    <dgm:cxn modelId="{A55A1204-C5BE-4137-BCB3-47813252F73F}" type="presParOf" srcId="{0EFA87C0-BC83-4372-9C24-75C614EBE8CD}" destId="{53FF7BCE-550C-4302-8118-931D556F7C3A}" srcOrd="2" destOrd="0" presId="urn:microsoft.com/office/officeart/2005/8/layout/orgChart1"/>
    <dgm:cxn modelId="{46E00C3D-A51E-4BE7-8D85-F164323C237E}" type="presParOf" srcId="{4A30E2F1-8662-4786-BC0A-E6FFD0AFF8E7}" destId="{EBF61DE1-0F6D-45CE-A263-6AB14AA4E1E8}" srcOrd="2" destOrd="0" presId="urn:microsoft.com/office/officeart/2005/8/layout/orgChart1"/>
    <dgm:cxn modelId="{3649A759-7DB2-41AB-A742-0E086AE83055}" type="presParOf" srcId="{36F88AE2-1502-4FB0-8D52-E293D086CAD7}" destId="{76F73F54-7CB1-4ACE-9038-DE46166D4079}" srcOrd="4" destOrd="0" presId="urn:microsoft.com/office/officeart/2005/8/layout/orgChart1"/>
    <dgm:cxn modelId="{D7852AF4-A6A6-4933-9D12-17DFDBC27264}" type="presParOf" srcId="{36F88AE2-1502-4FB0-8D52-E293D086CAD7}" destId="{99383A52-9AB1-4F92-ABEA-F03CA30EA2F2}" srcOrd="5" destOrd="0" presId="urn:microsoft.com/office/officeart/2005/8/layout/orgChart1"/>
    <dgm:cxn modelId="{53D6547D-DC8F-4E46-A42C-06D9D200CBBA}" type="presParOf" srcId="{99383A52-9AB1-4F92-ABEA-F03CA30EA2F2}" destId="{700BDA7A-ABE4-49C4-8A68-B80BB307BA4A}" srcOrd="0" destOrd="0" presId="urn:microsoft.com/office/officeart/2005/8/layout/orgChart1"/>
    <dgm:cxn modelId="{63041A94-2B76-4C3E-A106-11B8E4B316BB}" type="presParOf" srcId="{700BDA7A-ABE4-49C4-8A68-B80BB307BA4A}" destId="{ECF10C6A-7C39-40A8-BEE0-63935E4B7D7A}" srcOrd="0" destOrd="0" presId="urn:microsoft.com/office/officeart/2005/8/layout/orgChart1"/>
    <dgm:cxn modelId="{6B31E76D-DAA0-45C8-B40D-0FF88F986917}" type="presParOf" srcId="{700BDA7A-ABE4-49C4-8A68-B80BB307BA4A}" destId="{A4AD4397-C90E-45FC-8C14-4EBF84B8DC03}" srcOrd="1" destOrd="0" presId="urn:microsoft.com/office/officeart/2005/8/layout/orgChart1"/>
    <dgm:cxn modelId="{EE2AC8AC-9964-41CD-8111-29A0A7E165B3}" type="presParOf" srcId="{99383A52-9AB1-4F92-ABEA-F03CA30EA2F2}" destId="{AB8C4CF8-4D03-49DB-B3A8-5ABD24D6D5EC}" srcOrd="1" destOrd="0" presId="urn:microsoft.com/office/officeart/2005/8/layout/orgChart1"/>
    <dgm:cxn modelId="{97D41C47-742C-426A-A164-63BD357A27A1}" type="presParOf" srcId="{AB8C4CF8-4D03-49DB-B3A8-5ABD24D6D5EC}" destId="{5EC49BDC-1198-492C-A48D-927DDAE0DB7E}" srcOrd="0" destOrd="0" presId="urn:microsoft.com/office/officeart/2005/8/layout/orgChart1"/>
    <dgm:cxn modelId="{EA4CA3F8-152F-45F9-92ED-864B0711F8B2}" type="presParOf" srcId="{AB8C4CF8-4D03-49DB-B3A8-5ABD24D6D5EC}" destId="{FB0456DE-DCA6-46D0-9036-94FB756CCAFF}" srcOrd="1" destOrd="0" presId="urn:microsoft.com/office/officeart/2005/8/layout/orgChart1"/>
    <dgm:cxn modelId="{D83BAFB1-3354-4BBC-9CDC-0D6C5C8FF891}" type="presParOf" srcId="{FB0456DE-DCA6-46D0-9036-94FB756CCAFF}" destId="{FA88357A-9A11-4531-ADB4-A141CBC9965C}" srcOrd="0" destOrd="0" presId="urn:microsoft.com/office/officeart/2005/8/layout/orgChart1"/>
    <dgm:cxn modelId="{9BF945FF-0C6C-4696-9235-19FB9F3971FA}" type="presParOf" srcId="{FA88357A-9A11-4531-ADB4-A141CBC9965C}" destId="{0B44B6FA-92BD-4B30-B532-624F03EFA2BF}" srcOrd="0" destOrd="0" presId="urn:microsoft.com/office/officeart/2005/8/layout/orgChart1"/>
    <dgm:cxn modelId="{F2A70378-2EAD-4AB6-916A-0EF7B9CA8459}" type="presParOf" srcId="{FA88357A-9A11-4531-ADB4-A141CBC9965C}" destId="{D78ABB9C-53B2-4EF8-A526-5BCB628E7D39}" srcOrd="1" destOrd="0" presId="urn:microsoft.com/office/officeart/2005/8/layout/orgChart1"/>
    <dgm:cxn modelId="{1A81807C-02C5-43E8-8EF1-60CA35A375DC}" type="presParOf" srcId="{FB0456DE-DCA6-46D0-9036-94FB756CCAFF}" destId="{02871712-484F-4BC7-8C6D-3EC886B5AF35}" srcOrd="1" destOrd="0" presId="urn:microsoft.com/office/officeart/2005/8/layout/orgChart1"/>
    <dgm:cxn modelId="{1CB3C9C3-FC98-428E-9D6B-DC42CD426E8E}" type="presParOf" srcId="{FB0456DE-DCA6-46D0-9036-94FB756CCAFF}" destId="{546C9F8B-6DA5-4AB9-9197-2A46EA4E9922}" srcOrd="2" destOrd="0" presId="urn:microsoft.com/office/officeart/2005/8/layout/orgChart1"/>
    <dgm:cxn modelId="{C0265C48-1622-40F4-9370-AE2BBE618122}" type="presParOf" srcId="{AB8C4CF8-4D03-49DB-B3A8-5ABD24D6D5EC}" destId="{631A9E88-10C9-4A99-A4D8-AA60A0B3747B}" srcOrd="2" destOrd="0" presId="urn:microsoft.com/office/officeart/2005/8/layout/orgChart1"/>
    <dgm:cxn modelId="{FDB35581-847F-444E-808C-1741CEF48BFF}" type="presParOf" srcId="{AB8C4CF8-4D03-49DB-B3A8-5ABD24D6D5EC}" destId="{F07B06A3-1102-4354-8F1D-96F01EF8858F}" srcOrd="3" destOrd="0" presId="urn:microsoft.com/office/officeart/2005/8/layout/orgChart1"/>
    <dgm:cxn modelId="{219ED738-0EA0-4F0C-85A3-2ED63EED264D}" type="presParOf" srcId="{F07B06A3-1102-4354-8F1D-96F01EF8858F}" destId="{B033CE90-162C-40D1-9428-30C4E010AEF0}" srcOrd="0" destOrd="0" presId="urn:microsoft.com/office/officeart/2005/8/layout/orgChart1"/>
    <dgm:cxn modelId="{262CF40D-FAAE-4777-8D6C-11FCA02AA02C}" type="presParOf" srcId="{B033CE90-162C-40D1-9428-30C4E010AEF0}" destId="{3160FD91-54F0-4EC4-82E6-248CB7045AED}" srcOrd="0" destOrd="0" presId="urn:microsoft.com/office/officeart/2005/8/layout/orgChart1"/>
    <dgm:cxn modelId="{186197AC-3A79-4C27-90A9-80D7CA0CA148}" type="presParOf" srcId="{B033CE90-162C-40D1-9428-30C4E010AEF0}" destId="{F074607B-A33B-4154-8F21-4D773D310A4A}" srcOrd="1" destOrd="0" presId="urn:microsoft.com/office/officeart/2005/8/layout/orgChart1"/>
    <dgm:cxn modelId="{8983CDC2-344B-447B-8846-399968DF1AF1}" type="presParOf" srcId="{F07B06A3-1102-4354-8F1D-96F01EF8858F}" destId="{67BC8578-DF66-4BEA-B30F-512A41445A71}" srcOrd="1" destOrd="0" presId="urn:microsoft.com/office/officeart/2005/8/layout/orgChart1"/>
    <dgm:cxn modelId="{9D4F6E5F-28BE-4C4D-86DB-839F4881C65E}" type="presParOf" srcId="{F07B06A3-1102-4354-8F1D-96F01EF8858F}" destId="{EC8BF2E9-109C-4E25-AF48-9BE52EC839C0}" srcOrd="2" destOrd="0" presId="urn:microsoft.com/office/officeart/2005/8/layout/orgChart1"/>
    <dgm:cxn modelId="{121C8B1F-A722-4A5F-BC79-C6B883F16ABB}" type="presParOf" srcId="{AB8C4CF8-4D03-49DB-B3A8-5ABD24D6D5EC}" destId="{7189743B-C45C-435F-BFF7-B1E052719FB2}" srcOrd="4" destOrd="0" presId="urn:microsoft.com/office/officeart/2005/8/layout/orgChart1"/>
    <dgm:cxn modelId="{3C4A1BDD-2F83-415C-A071-A947C5EEA4A7}" type="presParOf" srcId="{AB8C4CF8-4D03-49DB-B3A8-5ABD24D6D5EC}" destId="{CF362C71-F28D-4DA4-83FB-6FBB942E42EE}" srcOrd="5" destOrd="0" presId="urn:microsoft.com/office/officeart/2005/8/layout/orgChart1"/>
    <dgm:cxn modelId="{5FC59694-0240-41FB-A451-91EE2E56780A}" type="presParOf" srcId="{CF362C71-F28D-4DA4-83FB-6FBB942E42EE}" destId="{8760D541-49F2-4171-9AB9-806587164D85}" srcOrd="0" destOrd="0" presId="urn:microsoft.com/office/officeart/2005/8/layout/orgChart1"/>
    <dgm:cxn modelId="{5AD94615-5A27-41CE-8E0F-89FE9859D6E7}" type="presParOf" srcId="{8760D541-49F2-4171-9AB9-806587164D85}" destId="{828B2909-84FE-4CEF-9A57-4BE5D79BE499}" srcOrd="0" destOrd="0" presId="urn:microsoft.com/office/officeart/2005/8/layout/orgChart1"/>
    <dgm:cxn modelId="{7065C357-2C86-4C7E-B227-25E1A8C8865D}" type="presParOf" srcId="{8760D541-49F2-4171-9AB9-806587164D85}" destId="{928CE815-685C-43EE-8C95-8CE59C65F1A6}" srcOrd="1" destOrd="0" presId="urn:microsoft.com/office/officeart/2005/8/layout/orgChart1"/>
    <dgm:cxn modelId="{71D5DC76-E583-4FA8-9B7B-D07F138B0441}" type="presParOf" srcId="{CF362C71-F28D-4DA4-83FB-6FBB942E42EE}" destId="{FBC3308A-B27D-4DE9-8FDB-533EDC9CFDC6}" srcOrd="1" destOrd="0" presId="urn:microsoft.com/office/officeart/2005/8/layout/orgChart1"/>
    <dgm:cxn modelId="{58361124-8999-4145-A39C-48E8C36553D0}" type="presParOf" srcId="{CF362C71-F28D-4DA4-83FB-6FBB942E42EE}" destId="{D1106A08-4394-4746-8E4D-534F41C42E70}" srcOrd="2" destOrd="0" presId="urn:microsoft.com/office/officeart/2005/8/layout/orgChart1"/>
    <dgm:cxn modelId="{A9B90160-2676-43A2-AFBF-A59D074BE90A}" type="presParOf" srcId="{99383A52-9AB1-4F92-ABEA-F03CA30EA2F2}" destId="{6829F625-52FD-4A27-983B-23F1A2EF7B61}" srcOrd="2" destOrd="0" presId="urn:microsoft.com/office/officeart/2005/8/layout/orgChart1"/>
    <dgm:cxn modelId="{5B5180BA-D7AD-4916-A2BB-800BCE08D4DF}" type="presParOf" srcId="{36F88AE2-1502-4FB0-8D52-E293D086CAD7}" destId="{C30796C7-D7C4-4878-AB65-50CA96A8AD01}" srcOrd="6" destOrd="0" presId="urn:microsoft.com/office/officeart/2005/8/layout/orgChart1"/>
    <dgm:cxn modelId="{24EC6DF8-04E6-4E39-B846-47E3C32557A6}" type="presParOf" srcId="{36F88AE2-1502-4FB0-8D52-E293D086CAD7}" destId="{F916A926-B076-484A-B58D-273DEC6B40F5}" srcOrd="7" destOrd="0" presId="urn:microsoft.com/office/officeart/2005/8/layout/orgChart1"/>
    <dgm:cxn modelId="{52B1C76A-0AE4-4C31-9328-D99675692B34}" type="presParOf" srcId="{F916A926-B076-484A-B58D-273DEC6B40F5}" destId="{6F9958CC-BC89-4365-8699-3AD7D9159D97}" srcOrd="0" destOrd="0" presId="urn:microsoft.com/office/officeart/2005/8/layout/orgChart1"/>
    <dgm:cxn modelId="{BBFB2F29-331B-42B5-811B-41E786CEC013}" type="presParOf" srcId="{6F9958CC-BC89-4365-8699-3AD7D9159D97}" destId="{4EA816CB-6AB7-4D30-91D2-E19223664521}" srcOrd="0" destOrd="0" presId="urn:microsoft.com/office/officeart/2005/8/layout/orgChart1"/>
    <dgm:cxn modelId="{1F48BFC8-7CF2-4023-8613-5504ECD91F15}" type="presParOf" srcId="{6F9958CC-BC89-4365-8699-3AD7D9159D97}" destId="{09C6F1B5-B497-4EED-B053-BB14AB305045}" srcOrd="1" destOrd="0" presId="urn:microsoft.com/office/officeart/2005/8/layout/orgChart1"/>
    <dgm:cxn modelId="{2B35F72E-0496-4ABB-BBFE-1CE2E42E07C5}" type="presParOf" srcId="{F916A926-B076-484A-B58D-273DEC6B40F5}" destId="{C1BA8958-8495-4827-B5A9-6B1096CD1905}" srcOrd="1" destOrd="0" presId="urn:microsoft.com/office/officeart/2005/8/layout/orgChart1"/>
    <dgm:cxn modelId="{E063B4A8-D5AF-4E9C-BD25-6ECE03B722EB}" type="presParOf" srcId="{C1BA8958-8495-4827-B5A9-6B1096CD1905}" destId="{4A297940-E560-43F1-B899-D90CAFEFF9F9}" srcOrd="0" destOrd="0" presId="urn:microsoft.com/office/officeart/2005/8/layout/orgChart1"/>
    <dgm:cxn modelId="{8582516F-63CF-45AE-BEED-43F5884BFF8B}" type="presParOf" srcId="{C1BA8958-8495-4827-B5A9-6B1096CD1905}" destId="{58AFF325-7802-426B-9BF6-208D702CB128}" srcOrd="1" destOrd="0" presId="urn:microsoft.com/office/officeart/2005/8/layout/orgChart1"/>
    <dgm:cxn modelId="{7331BC72-94C2-4D66-8D36-846695D00948}" type="presParOf" srcId="{58AFF325-7802-426B-9BF6-208D702CB128}" destId="{77F82E10-48DC-49DC-BC5E-65A4287BE15A}" srcOrd="0" destOrd="0" presId="urn:microsoft.com/office/officeart/2005/8/layout/orgChart1"/>
    <dgm:cxn modelId="{B86D9FCF-3412-453F-BA28-28AEC83E10BC}" type="presParOf" srcId="{77F82E10-48DC-49DC-BC5E-65A4287BE15A}" destId="{70190753-20EF-468A-AF58-9CECB07CAC07}" srcOrd="0" destOrd="0" presId="urn:microsoft.com/office/officeart/2005/8/layout/orgChart1"/>
    <dgm:cxn modelId="{B0551B64-1F51-4C53-A2DD-327C42741C04}" type="presParOf" srcId="{77F82E10-48DC-49DC-BC5E-65A4287BE15A}" destId="{8E822BBC-7809-41B0-93E1-6B60FE855730}" srcOrd="1" destOrd="0" presId="urn:microsoft.com/office/officeart/2005/8/layout/orgChart1"/>
    <dgm:cxn modelId="{9AE31E5F-5393-464F-ABFA-30D9273DAA9B}" type="presParOf" srcId="{58AFF325-7802-426B-9BF6-208D702CB128}" destId="{25E92C3B-C2F3-40C3-9D18-F79BC0A145D3}" srcOrd="1" destOrd="0" presId="urn:microsoft.com/office/officeart/2005/8/layout/orgChart1"/>
    <dgm:cxn modelId="{0A87DC71-5658-4600-9428-C9FB5C71E3B0}" type="presParOf" srcId="{58AFF325-7802-426B-9BF6-208D702CB128}" destId="{F66023ED-7D5F-4346-8C2D-C8682426D59D}" srcOrd="2" destOrd="0" presId="urn:microsoft.com/office/officeart/2005/8/layout/orgChart1"/>
    <dgm:cxn modelId="{05BB1B19-4F54-4A80-A26F-F43A9F81F7AC}" type="presParOf" srcId="{C1BA8958-8495-4827-B5A9-6B1096CD1905}" destId="{42CC8CFF-2ACE-4287-8A38-FE0B19AB0E8A}" srcOrd="2" destOrd="0" presId="urn:microsoft.com/office/officeart/2005/8/layout/orgChart1"/>
    <dgm:cxn modelId="{904FB8DE-9799-46C3-9039-D8EDB0429BDD}" type="presParOf" srcId="{C1BA8958-8495-4827-B5A9-6B1096CD1905}" destId="{86D86365-603A-4783-AC2D-E60FDC38C582}" srcOrd="3" destOrd="0" presId="urn:microsoft.com/office/officeart/2005/8/layout/orgChart1"/>
    <dgm:cxn modelId="{DA7B2FD3-D17F-4FC9-9420-3F92482C4BB8}" type="presParOf" srcId="{86D86365-603A-4783-AC2D-E60FDC38C582}" destId="{272CA3A7-9335-48BE-AE9A-E637B042E271}" srcOrd="0" destOrd="0" presId="urn:microsoft.com/office/officeart/2005/8/layout/orgChart1"/>
    <dgm:cxn modelId="{6981B7CD-F794-4EEF-B554-6E6E5C2D6F5D}" type="presParOf" srcId="{272CA3A7-9335-48BE-AE9A-E637B042E271}" destId="{66591EBC-DAA4-4B50-99CE-1E8801ECC50E}" srcOrd="0" destOrd="0" presId="urn:microsoft.com/office/officeart/2005/8/layout/orgChart1"/>
    <dgm:cxn modelId="{87C4E147-AA6C-4CF5-85D8-004CB7B50761}" type="presParOf" srcId="{272CA3A7-9335-48BE-AE9A-E637B042E271}" destId="{32FF7B22-6423-4937-B02E-A59789120BA9}" srcOrd="1" destOrd="0" presId="urn:microsoft.com/office/officeart/2005/8/layout/orgChart1"/>
    <dgm:cxn modelId="{526854FE-80CC-4642-B33B-34A774140230}" type="presParOf" srcId="{86D86365-603A-4783-AC2D-E60FDC38C582}" destId="{6E43B992-AE0E-4AF9-8926-B4CF444F8DE9}" srcOrd="1" destOrd="0" presId="urn:microsoft.com/office/officeart/2005/8/layout/orgChart1"/>
    <dgm:cxn modelId="{94EBD2DB-DAD8-4ABB-B8B8-817B3836FDF1}" type="presParOf" srcId="{86D86365-603A-4783-AC2D-E60FDC38C582}" destId="{EDD009A6-934B-46FD-81D8-C9099D8FD38C}" srcOrd="2" destOrd="0" presId="urn:microsoft.com/office/officeart/2005/8/layout/orgChart1"/>
    <dgm:cxn modelId="{5ADD7A9E-4532-413D-8511-5E0D98481BAC}" type="presParOf" srcId="{C1BA8958-8495-4827-B5A9-6B1096CD1905}" destId="{B02A68B2-BD1F-469F-95C3-E963CE3879AA}" srcOrd="4" destOrd="0" presId="urn:microsoft.com/office/officeart/2005/8/layout/orgChart1"/>
    <dgm:cxn modelId="{BA8AC4DD-B6C5-46E2-B034-F81FE669C319}" type="presParOf" srcId="{C1BA8958-8495-4827-B5A9-6B1096CD1905}" destId="{C6767614-A614-41C9-8842-01ED0477FC7A}" srcOrd="5" destOrd="0" presId="urn:microsoft.com/office/officeart/2005/8/layout/orgChart1"/>
    <dgm:cxn modelId="{1D82E441-875D-4DF6-810A-2DBD27FE19F7}" type="presParOf" srcId="{C6767614-A614-41C9-8842-01ED0477FC7A}" destId="{0542CC96-E471-4E1F-845B-088CAD3A40B0}" srcOrd="0" destOrd="0" presId="urn:microsoft.com/office/officeart/2005/8/layout/orgChart1"/>
    <dgm:cxn modelId="{0F8F30BD-B011-4481-BA80-AE24382AF594}" type="presParOf" srcId="{0542CC96-E471-4E1F-845B-088CAD3A40B0}" destId="{2560D3C0-49B9-4733-B1A3-1F04E90C7D41}" srcOrd="0" destOrd="0" presId="urn:microsoft.com/office/officeart/2005/8/layout/orgChart1"/>
    <dgm:cxn modelId="{6054C0D1-6C0D-4702-BE66-B460F9812063}" type="presParOf" srcId="{0542CC96-E471-4E1F-845B-088CAD3A40B0}" destId="{26D402BA-D5F0-485D-A419-0325DD84E60A}" srcOrd="1" destOrd="0" presId="urn:microsoft.com/office/officeart/2005/8/layout/orgChart1"/>
    <dgm:cxn modelId="{4EFC233F-76AF-40FA-8856-17E62F2D4C81}" type="presParOf" srcId="{C6767614-A614-41C9-8842-01ED0477FC7A}" destId="{F925E2A5-4682-41D7-BA28-F4DB21388B02}" srcOrd="1" destOrd="0" presId="urn:microsoft.com/office/officeart/2005/8/layout/orgChart1"/>
    <dgm:cxn modelId="{1E7A1525-DA64-45FB-A426-A1BC69DCCAFF}" type="presParOf" srcId="{C6767614-A614-41C9-8842-01ED0477FC7A}" destId="{8B74D4C1-1E7C-46EE-9C03-140498DFE852}" srcOrd="2" destOrd="0" presId="urn:microsoft.com/office/officeart/2005/8/layout/orgChart1"/>
    <dgm:cxn modelId="{45FF88B3-3729-4335-9FE6-74B7E2B257E5}" type="presParOf" srcId="{F916A926-B076-484A-B58D-273DEC6B40F5}" destId="{382F202C-55A1-461E-991A-D4DE37D7E4A7}" srcOrd="2" destOrd="0" presId="urn:microsoft.com/office/officeart/2005/8/layout/orgChart1"/>
    <dgm:cxn modelId="{541D44DD-1940-44EB-A405-937B855105DE}" type="presParOf" srcId="{545F85D4-67AA-47E0-A140-513A42EFBDC6}" destId="{B4C903CE-321E-4209-B68E-F21CA6A88E37}" srcOrd="2" destOrd="0" presId="urn:microsoft.com/office/officeart/2005/8/layout/orgChart1"/>
  </dgm:cxnLst>
  <dgm:bg>
    <a:no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2A68B2-BD1F-469F-95C3-E963CE3879AA}">
      <dsp:nvSpPr>
        <dsp:cNvPr id="0" name=""/>
        <dsp:cNvSpPr/>
      </dsp:nvSpPr>
      <dsp:spPr>
        <a:xfrm>
          <a:off x="5770698" y="1431787"/>
          <a:ext cx="242727" cy="2218350"/>
        </a:xfrm>
        <a:custGeom>
          <a:avLst/>
          <a:gdLst/>
          <a:ahLst/>
          <a:cxnLst/>
          <a:rect l="0" t="0" r="0" b="0"/>
          <a:pathLst>
            <a:path>
              <a:moveTo>
                <a:pt x="0" y="0"/>
              </a:moveTo>
              <a:lnTo>
                <a:pt x="0" y="2218350"/>
              </a:lnTo>
              <a:lnTo>
                <a:pt x="242727" y="221835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2CC8CFF-2ACE-4287-8A38-FE0B19AB0E8A}">
      <dsp:nvSpPr>
        <dsp:cNvPr id="0" name=""/>
        <dsp:cNvSpPr/>
      </dsp:nvSpPr>
      <dsp:spPr>
        <a:xfrm>
          <a:off x="5770698" y="1431787"/>
          <a:ext cx="242727" cy="1380569"/>
        </a:xfrm>
        <a:custGeom>
          <a:avLst/>
          <a:gdLst/>
          <a:ahLst/>
          <a:cxnLst/>
          <a:rect l="0" t="0" r="0" b="0"/>
          <a:pathLst>
            <a:path>
              <a:moveTo>
                <a:pt x="0" y="0"/>
              </a:moveTo>
              <a:lnTo>
                <a:pt x="0" y="1380569"/>
              </a:lnTo>
              <a:lnTo>
                <a:pt x="242727" y="138056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A297940-E560-43F1-B899-D90CAFEFF9F9}">
      <dsp:nvSpPr>
        <dsp:cNvPr id="0" name=""/>
        <dsp:cNvSpPr/>
      </dsp:nvSpPr>
      <dsp:spPr>
        <a:xfrm>
          <a:off x="5770698" y="1431787"/>
          <a:ext cx="242727" cy="542787"/>
        </a:xfrm>
        <a:custGeom>
          <a:avLst/>
          <a:gdLst/>
          <a:ahLst/>
          <a:cxnLst/>
          <a:rect l="0" t="0" r="0" b="0"/>
          <a:pathLst>
            <a:path>
              <a:moveTo>
                <a:pt x="0" y="0"/>
              </a:moveTo>
              <a:lnTo>
                <a:pt x="0" y="542787"/>
              </a:lnTo>
              <a:lnTo>
                <a:pt x="242727" y="54278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30796C7-D7C4-4878-AB65-50CA96A8AD01}">
      <dsp:nvSpPr>
        <dsp:cNvPr id="0" name=""/>
        <dsp:cNvSpPr/>
      </dsp:nvSpPr>
      <dsp:spPr>
        <a:xfrm>
          <a:off x="3619008" y="594006"/>
          <a:ext cx="2798962" cy="247794"/>
        </a:xfrm>
        <a:custGeom>
          <a:avLst/>
          <a:gdLst/>
          <a:ahLst/>
          <a:cxnLst/>
          <a:rect l="0" t="0" r="0" b="0"/>
          <a:pathLst>
            <a:path>
              <a:moveTo>
                <a:pt x="0" y="0"/>
              </a:moveTo>
              <a:lnTo>
                <a:pt x="0" y="123897"/>
              </a:lnTo>
              <a:lnTo>
                <a:pt x="2798962" y="123897"/>
              </a:lnTo>
              <a:lnTo>
                <a:pt x="2798962" y="2477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189743B-C45C-435F-BFF7-B1E052719FB2}">
      <dsp:nvSpPr>
        <dsp:cNvPr id="0" name=""/>
        <dsp:cNvSpPr/>
      </dsp:nvSpPr>
      <dsp:spPr>
        <a:xfrm>
          <a:off x="3904723" y="1431787"/>
          <a:ext cx="242727" cy="2218350"/>
        </a:xfrm>
        <a:custGeom>
          <a:avLst/>
          <a:gdLst/>
          <a:ahLst/>
          <a:cxnLst/>
          <a:rect l="0" t="0" r="0" b="0"/>
          <a:pathLst>
            <a:path>
              <a:moveTo>
                <a:pt x="0" y="0"/>
              </a:moveTo>
              <a:lnTo>
                <a:pt x="0" y="2218350"/>
              </a:lnTo>
              <a:lnTo>
                <a:pt x="242727" y="221835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31A9E88-10C9-4A99-A4D8-AA60A0B3747B}">
      <dsp:nvSpPr>
        <dsp:cNvPr id="0" name=""/>
        <dsp:cNvSpPr/>
      </dsp:nvSpPr>
      <dsp:spPr>
        <a:xfrm>
          <a:off x="3904723" y="1431787"/>
          <a:ext cx="242727" cy="1380569"/>
        </a:xfrm>
        <a:custGeom>
          <a:avLst/>
          <a:gdLst/>
          <a:ahLst/>
          <a:cxnLst/>
          <a:rect l="0" t="0" r="0" b="0"/>
          <a:pathLst>
            <a:path>
              <a:moveTo>
                <a:pt x="0" y="0"/>
              </a:moveTo>
              <a:lnTo>
                <a:pt x="0" y="1380569"/>
              </a:lnTo>
              <a:lnTo>
                <a:pt x="242727" y="138056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EC49BDC-1198-492C-A48D-927DDAE0DB7E}">
      <dsp:nvSpPr>
        <dsp:cNvPr id="0" name=""/>
        <dsp:cNvSpPr/>
      </dsp:nvSpPr>
      <dsp:spPr>
        <a:xfrm>
          <a:off x="3904723" y="1431787"/>
          <a:ext cx="242727" cy="542787"/>
        </a:xfrm>
        <a:custGeom>
          <a:avLst/>
          <a:gdLst/>
          <a:ahLst/>
          <a:cxnLst/>
          <a:rect l="0" t="0" r="0" b="0"/>
          <a:pathLst>
            <a:path>
              <a:moveTo>
                <a:pt x="0" y="0"/>
              </a:moveTo>
              <a:lnTo>
                <a:pt x="0" y="542787"/>
              </a:lnTo>
              <a:lnTo>
                <a:pt x="242727" y="54278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F73F54-7CB1-4ACE-9038-DE46166D4079}">
      <dsp:nvSpPr>
        <dsp:cNvPr id="0" name=""/>
        <dsp:cNvSpPr/>
      </dsp:nvSpPr>
      <dsp:spPr>
        <a:xfrm>
          <a:off x="3619008" y="594006"/>
          <a:ext cx="932987" cy="247794"/>
        </a:xfrm>
        <a:custGeom>
          <a:avLst/>
          <a:gdLst/>
          <a:ahLst/>
          <a:cxnLst/>
          <a:rect l="0" t="0" r="0" b="0"/>
          <a:pathLst>
            <a:path>
              <a:moveTo>
                <a:pt x="0" y="0"/>
              </a:moveTo>
              <a:lnTo>
                <a:pt x="0" y="123897"/>
              </a:lnTo>
              <a:lnTo>
                <a:pt x="932987" y="123897"/>
              </a:lnTo>
              <a:lnTo>
                <a:pt x="932987" y="2477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CEE59DD-550B-4A18-A1AD-9EB62E296F19}">
      <dsp:nvSpPr>
        <dsp:cNvPr id="0" name=""/>
        <dsp:cNvSpPr/>
      </dsp:nvSpPr>
      <dsp:spPr>
        <a:xfrm>
          <a:off x="2073486" y="1431787"/>
          <a:ext cx="207988" cy="2370711"/>
        </a:xfrm>
        <a:custGeom>
          <a:avLst/>
          <a:gdLst/>
          <a:ahLst/>
          <a:cxnLst/>
          <a:rect l="0" t="0" r="0" b="0"/>
          <a:pathLst>
            <a:path>
              <a:moveTo>
                <a:pt x="0" y="0"/>
              </a:moveTo>
              <a:lnTo>
                <a:pt x="0" y="2370711"/>
              </a:lnTo>
              <a:lnTo>
                <a:pt x="207988" y="237071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1AD8570-E912-4D3B-AC56-457AA1D5E4F8}">
      <dsp:nvSpPr>
        <dsp:cNvPr id="0" name=""/>
        <dsp:cNvSpPr/>
      </dsp:nvSpPr>
      <dsp:spPr>
        <a:xfrm>
          <a:off x="2073486" y="1431787"/>
          <a:ext cx="207988" cy="1380569"/>
        </a:xfrm>
        <a:custGeom>
          <a:avLst/>
          <a:gdLst/>
          <a:ahLst/>
          <a:cxnLst/>
          <a:rect l="0" t="0" r="0" b="0"/>
          <a:pathLst>
            <a:path>
              <a:moveTo>
                <a:pt x="0" y="0"/>
              </a:moveTo>
              <a:lnTo>
                <a:pt x="0" y="1380569"/>
              </a:lnTo>
              <a:lnTo>
                <a:pt x="207988" y="138056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A2A5E04-0027-4083-A33C-78B5179ABE16}">
      <dsp:nvSpPr>
        <dsp:cNvPr id="0" name=""/>
        <dsp:cNvSpPr/>
      </dsp:nvSpPr>
      <dsp:spPr>
        <a:xfrm>
          <a:off x="2073486" y="1431787"/>
          <a:ext cx="207988" cy="542787"/>
        </a:xfrm>
        <a:custGeom>
          <a:avLst/>
          <a:gdLst/>
          <a:ahLst/>
          <a:cxnLst/>
          <a:rect l="0" t="0" r="0" b="0"/>
          <a:pathLst>
            <a:path>
              <a:moveTo>
                <a:pt x="0" y="0"/>
              </a:moveTo>
              <a:lnTo>
                <a:pt x="0" y="542787"/>
              </a:lnTo>
              <a:lnTo>
                <a:pt x="207988" y="54278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FDA1A9-194B-48AB-A17E-DD23F9DA92B1}">
      <dsp:nvSpPr>
        <dsp:cNvPr id="0" name=""/>
        <dsp:cNvSpPr/>
      </dsp:nvSpPr>
      <dsp:spPr>
        <a:xfrm>
          <a:off x="2720758" y="594006"/>
          <a:ext cx="898249" cy="247794"/>
        </a:xfrm>
        <a:custGeom>
          <a:avLst/>
          <a:gdLst/>
          <a:ahLst/>
          <a:cxnLst/>
          <a:rect l="0" t="0" r="0" b="0"/>
          <a:pathLst>
            <a:path>
              <a:moveTo>
                <a:pt x="898249" y="0"/>
              </a:moveTo>
              <a:lnTo>
                <a:pt x="898249" y="123897"/>
              </a:lnTo>
              <a:lnTo>
                <a:pt x="0" y="123897"/>
              </a:lnTo>
              <a:lnTo>
                <a:pt x="0" y="2477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12FB5CE-CA05-43F6-82C8-E8310F63E86A}">
      <dsp:nvSpPr>
        <dsp:cNvPr id="0" name=""/>
        <dsp:cNvSpPr/>
      </dsp:nvSpPr>
      <dsp:spPr>
        <a:xfrm>
          <a:off x="172773" y="1431787"/>
          <a:ext cx="242727" cy="542787"/>
        </a:xfrm>
        <a:custGeom>
          <a:avLst/>
          <a:gdLst/>
          <a:ahLst/>
          <a:cxnLst/>
          <a:rect l="0" t="0" r="0" b="0"/>
          <a:pathLst>
            <a:path>
              <a:moveTo>
                <a:pt x="0" y="0"/>
              </a:moveTo>
              <a:lnTo>
                <a:pt x="0" y="542787"/>
              </a:lnTo>
              <a:lnTo>
                <a:pt x="242727" y="54278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0B09104-B5E2-4D1F-9BEE-CACA494E029F}">
      <dsp:nvSpPr>
        <dsp:cNvPr id="0" name=""/>
        <dsp:cNvSpPr/>
      </dsp:nvSpPr>
      <dsp:spPr>
        <a:xfrm>
          <a:off x="820045" y="594006"/>
          <a:ext cx="2798962" cy="247794"/>
        </a:xfrm>
        <a:custGeom>
          <a:avLst/>
          <a:gdLst/>
          <a:ahLst/>
          <a:cxnLst/>
          <a:rect l="0" t="0" r="0" b="0"/>
          <a:pathLst>
            <a:path>
              <a:moveTo>
                <a:pt x="2798962" y="0"/>
              </a:moveTo>
              <a:lnTo>
                <a:pt x="2798962" y="123897"/>
              </a:lnTo>
              <a:lnTo>
                <a:pt x="0" y="123897"/>
              </a:lnTo>
              <a:lnTo>
                <a:pt x="0" y="2477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1526F4-D093-4E9D-BAED-0695FD37EEE8}">
      <dsp:nvSpPr>
        <dsp:cNvPr id="0" name=""/>
        <dsp:cNvSpPr/>
      </dsp:nvSpPr>
      <dsp:spPr>
        <a:xfrm>
          <a:off x="2775751" y="4019"/>
          <a:ext cx="1686512"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C Data types</a:t>
          </a:r>
        </a:p>
      </dsp:txBody>
      <dsp:txXfrm>
        <a:off x="2775751" y="4019"/>
        <a:ext cx="1686512" cy="589986"/>
      </dsp:txXfrm>
    </dsp:sp>
    <dsp:sp modelId="{316149DD-4A20-479B-BCF0-4A4887F9049D}">
      <dsp:nvSpPr>
        <dsp:cNvPr id="0" name=""/>
        <dsp:cNvSpPr/>
      </dsp:nvSpPr>
      <dsp:spPr>
        <a:xfrm>
          <a:off x="10954" y="841800"/>
          <a:ext cx="1618180"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Void </a:t>
          </a:r>
          <a:br>
            <a:rPr lang="en-US" sz="1400" kern="1200" noProof="0" dirty="0">
              <a:latin typeface="Consolas" panose="020B0609020204030204" pitchFamily="49" charset="0"/>
            </a:rPr>
          </a:br>
          <a:r>
            <a:rPr lang="en-US" sz="1400" kern="1200" noProof="0" dirty="0">
              <a:latin typeface="Consolas" panose="020B0609020204030204" pitchFamily="49" charset="0"/>
            </a:rPr>
            <a:t>data type</a:t>
          </a:r>
        </a:p>
      </dsp:txBody>
      <dsp:txXfrm>
        <a:off x="10954" y="841800"/>
        <a:ext cx="1618180" cy="589986"/>
      </dsp:txXfrm>
    </dsp:sp>
    <dsp:sp modelId="{B7050186-4FB5-4A46-BFA1-81A4CAF3AC74}">
      <dsp:nvSpPr>
        <dsp:cNvPr id="0" name=""/>
        <dsp:cNvSpPr/>
      </dsp:nvSpPr>
      <dsp:spPr>
        <a:xfrm>
          <a:off x="415500" y="1679582"/>
          <a:ext cx="1217449"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void</a:t>
          </a:r>
        </a:p>
      </dsp:txBody>
      <dsp:txXfrm>
        <a:off x="415500" y="1679582"/>
        <a:ext cx="1217449" cy="589986"/>
      </dsp:txXfrm>
    </dsp:sp>
    <dsp:sp modelId="{AD6FCBA5-107F-4E39-9D14-0F9C209CE42B}">
      <dsp:nvSpPr>
        <dsp:cNvPr id="0" name=""/>
        <dsp:cNvSpPr/>
      </dsp:nvSpPr>
      <dsp:spPr>
        <a:xfrm>
          <a:off x="1911668" y="841800"/>
          <a:ext cx="1618180"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Fundamental </a:t>
          </a:r>
          <a:br>
            <a:rPr lang="en-US" sz="1400" kern="1200" noProof="0" dirty="0">
              <a:latin typeface="Consolas" panose="020B0609020204030204" pitchFamily="49" charset="0"/>
            </a:rPr>
          </a:br>
          <a:r>
            <a:rPr lang="en-US" sz="1400" kern="1200" noProof="0" dirty="0">
              <a:latin typeface="Consolas" panose="020B0609020204030204" pitchFamily="49" charset="0"/>
            </a:rPr>
            <a:t>data type</a:t>
          </a:r>
        </a:p>
      </dsp:txBody>
      <dsp:txXfrm>
        <a:off x="1911668" y="841800"/>
        <a:ext cx="1618180" cy="589986"/>
      </dsp:txXfrm>
    </dsp:sp>
    <dsp:sp modelId="{F0CECF85-B5C3-4F33-9B57-BF760E7F8936}">
      <dsp:nvSpPr>
        <dsp:cNvPr id="0" name=""/>
        <dsp:cNvSpPr/>
      </dsp:nvSpPr>
      <dsp:spPr>
        <a:xfrm>
          <a:off x="2281475" y="1679582"/>
          <a:ext cx="1217449"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solidFill>
                <a:srgbClr val="FFC000"/>
              </a:solidFill>
              <a:latin typeface="Consolas" panose="020B0609020204030204" pitchFamily="49" charset="0"/>
            </a:rPr>
            <a:t>char</a:t>
          </a:r>
        </a:p>
      </dsp:txBody>
      <dsp:txXfrm>
        <a:off x="2281475" y="1679582"/>
        <a:ext cx="1217449" cy="589986"/>
      </dsp:txXfrm>
    </dsp:sp>
    <dsp:sp modelId="{AFDD2A41-0AC4-4DD3-BF5A-FAA889D200B5}">
      <dsp:nvSpPr>
        <dsp:cNvPr id="0" name=""/>
        <dsp:cNvSpPr/>
      </dsp:nvSpPr>
      <dsp:spPr>
        <a:xfrm>
          <a:off x="2281475" y="2517363"/>
          <a:ext cx="1217449" cy="589986"/>
        </a:xfrm>
        <a:prstGeom prst="rect">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solidFill>
                <a:srgbClr val="FFFF00"/>
              </a:solidFill>
              <a:latin typeface="Consolas" panose="020B0609020204030204" pitchFamily="49" charset="0"/>
            </a:rPr>
            <a:t>int</a:t>
          </a:r>
        </a:p>
      </dsp:txBody>
      <dsp:txXfrm>
        <a:off x="2281475" y="2517363"/>
        <a:ext cx="1217449" cy="589986"/>
      </dsp:txXfrm>
    </dsp:sp>
    <dsp:sp modelId="{C588F604-4C71-459E-9996-F4A026851A65}">
      <dsp:nvSpPr>
        <dsp:cNvPr id="0" name=""/>
        <dsp:cNvSpPr/>
      </dsp:nvSpPr>
      <dsp:spPr>
        <a:xfrm>
          <a:off x="2281475" y="3355145"/>
          <a:ext cx="1217449" cy="89470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float</a:t>
          </a:r>
          <a:br>
            <a:rPr lang="en-US" sz="1400" kern="1200" noProof="0" dirty="0">
              <a:latin typeface="Consolas" panose="020B0609020204030204" pitchFamily="49" charset="0"/>
            </a:rPr>
          </a:br>
          <a:r>
            <a:rPr lang="en-US" sz="1400" kern="1200" noProof="0" dirty="0">
              <a:latin typeface="Consolas" panose="020B0609020204030204" pitchFamily="49" charset="0"/>
            </a:rPr>
            <a:t>double</a:t>
          </a:r>
          <a:br>
            <a:rPr lang="en-US" sz="1400" kern="1200" noProof="0" dirty="0">
              <a:latin typeface="Consolas" panose="020B0609020204030204" pitchFamily="49" charset="0"/>
            </a:rPr>
          </a:br>
          <a:r>
            <a:rPr lang="en-US" sz="1400" kern="1200" noProof="0" dirty="0">
              <a:latin typeface="Consolas" panose="020B0609020204030204" pitchFamily="49" charset="0"/>
            </a:rPr>
            <a:t>long double</a:t>
          </a:r>
        </a:p>
      </dsp:txBody>
      <dsp:txXfrm>
        <a:off x="2281475" y="3355145"/>
        <a:ext cx="1217449" cy="894709"/>
      </dsp:txXfrm>
    </dsp:sp>
    <dsp:sp modelId="{ECF10C6A-7C39-40A8-BEE0-63935E4B7D7A}">
      <dsp:nvSpPr>
        <dsp:cNvPr id="0" name=""/>
        <dsp:cNvSpPr/>
      </dsp:nvSpPr>
      <dsp:spPr>
        <a:xfrm>
          <a:off x="3742905" y="841800"/>
          <a:ext cx="1618180"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Derived </a:t>
          </a:r>
          <a:br>
            <a:rPr lang="en-US" sz="1400" kern="1200" noProof="0" dirty="0">
              <a:latin typeface="Consolas" panose="020B0609020204030204" pitchFamily="49" charset="0"/>
            </a:rPr>
          </a:br>
          <a:r>
            <a:rPr lang="en-US" sz="1400" kern="1200" noProof="0" dirty="0">
              <a:latin typeface="Consolas" panose="020B0609020204030204" pitchFamily="49" charset="0"/>
            </a:rPr>
            <a:t>data type</a:t>
          </a:r>
        </a:p>
      </dsp:txBody>
      <dsp:txXfrm>
        <a:off x="3742905" y="841800"/>
        <a:ext cx="1618180" cy="589986"/>
      </dsp:txXfrm>
    </dsp:sp>
    <dsp:sp modelId="{0B44B6FA-92BD-4B30-B532-624F03EFA2BF}">
      <dsp:nvSpPr>
        <dsp:cNvPr id="0" name=""/>
        <dsp:cNvSpPr/>
      </dsp:nvSpPr>
      <dsp:spPr>
        <a:xfrm>
          <a:off x="4147450" y="1679582"/>
          <a:ext cx="1217449"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array</a:t>
          </a:r>
        </a:p>
      </dsp:txBody>
      <dsp:txXfrm>
        <a:off x="4147450" y="1679582"/>
        <a:ext cx="1217449" cy="589986"/>
      </dsp:txXfrm>
    </dsp:sp>
    <dsp:sp modelId="{3160FD91-54F0-4EC4-82E6-248CB7045AED}">
      <dsp:nvSpPr>
        <dsp:cNvPr id="0" name=""/>
        <dsp:cNvSpPr/>
      </dsp:nvSpPr>
      <dsp:spPr>
        <a:xfrm>
          <a:off x="4147450" y="2517363"/>
          <a:ext cx="1217449"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function</a:t>
          </a:r>
        </a:p>
      </dsp:txBody>
      <dsp:txXfrm>
        <a:off x="4147450" y="2517363"/>
        <a:ext cx="1217449" cy="589986"/>
      </dsp:txXfrm>
    </dsp:sp>
    <dsp:sp modelId="{828B2909-84FE-4CEF-9A57-4BE5D79BE499}">
      <dsp:nvSpPr>
        <dsp:cNvPr id="0" name=""/>
        <dsp:cNvSpPr/>
      </dsp:nvSpPr>
      <dsp:spPr>
        <a:xfrm>
          <a:off x="4147450" y="3355145"/>
          <a:ext cx="1217449"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pointer</a:t>
          </a:r>
        </a:p>
      </dsp:txBody>
      <dsp:txXfrm>
        <a:off x="4147450" y="3355145"/>
        <a:ext cx="1217449" cy="589986"/>
      </dsp:txXfrm>
    </dsp:sp>
    <dsp:sp modelId="{4EA816CB-6AB7-4D30-91D2-E19223664521}">
      <dsp:nvSpPr>
        <dsp:cNvPr id="0" name=""/>
        <dsp:cNvSpPr/>
      </dsp:nvSpPr>
      <dsp:spPr>
        <a:xfrm>
          <a:off x="5608880" y="841800"/>
          <a:ext cx="1618180"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User-defined </a:t>
          </a:r>
          <a:br>
            <a:rPr lang="en-US" sz="1400" kern="1200" noProof="0" dirty="0">
              <a:latin typeface="Consolas" panose="020B0609020204030204" pitchFamily="49" charset="0"/>
            </a:rPr>
          </a:br>
          <a:r>
            <a:rPr lang="en-US" sz="1400" kern="1200" noProof="0" dirty="0">
              <a:latin typeface="Consolas" panose="020B0609020204030204" pitchFamily="49" charset="0"/>
            </a:rPr>
            <a:t>data type</a:t>
          </a:r>
        </a:p>
      </dsp:txBody>
      <dsp:txXfrm>
        <a:off x="5608880" y="841800"/>
        <a:ext cx="1618180" cy="589986"/>
      </dsp:txXfrm>
    </dsp:sp>
    <dsp:sp modelId="{70190753-20EF-468A-AF58-9CECB07CAC07}">
      <dsp:nvSpPr>
        <dsp:cNvPr id="0" name=""/>
        <dsp:cNvSpPr/>
      </dsp:nvSpPr>
      <dsp:spPr>
        <a:xfrm>
          <a:off x="6013425" y="1679582"/>
          <a:ext cx="1298608"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structure</a:t>
          </a:r>
        </a:p>
      </dsp:txBody>
      <dsp:txXfrm>
        <a:off x="6013425" y="1679582"/>
        <a:ext cx="1298608" cy="589986"/>
      </dsp:txXfrm>
    </dsp:sp>
    <dsp:sp modelId="{66591EBC-DAA4-4B50-99CE-1E8801ECC50E}">
      <dsp:nvSpPr>
        <dsp:cNvPr id="0" name=""/>
        <dsp:cNvSpPr/>
      </dsp:nvSpPr>
      <dsp:spPr>
        <a:xfrm>
          <a:off x="6013425" y="2517363"/>
          <a:ext cx="1298608"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union</a:t>
          </a:r>
        </a:p>
      </dsp:txBody>
      <dsp:txXfrm>
        <a:off x="6013425" y="2517363"/>
        <a:ext cx="1298608" cy="589986"/>
      </dsp:txXfrm>
    </dsp:sp>
    <dsp:sp modelId="{2560D3C0-49B9-4733-B1A3-1F04E90C7D41}">
      <dsp:nvSpPr>
        <dsp:cNvPr id="0" name=""/>
        <dsp:cNvSpPr/>
      </dsp:nvSpPr>
      <dsp:spPr>
        <a:xfrm>
          <a:off x="6013425" y="3355145"/>
          <a:ext cx="1298608" cy="58998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noProof="0" dirty="0">
              <a:latin typeface="Consolas" panose="020B0609020204030204" pitchFamily="49" charset="0"/>
            </a:rPr>
            <a:t>enumeration</a:t>
          </a:r>
        </a:p>
      </dsp:txBody>
      <dsp:txXfrm>
        <a:off x="6013425" y="3355145"/>
        <a:ext cx="1298608" cy="589986"/>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0EBAF-D955-C443-AB02-2BCBC7797572}" type="datetimeFigureOut">
              <a:rPr lang="en-US" smtClean="0"/>
              <a:t>2025-08-21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E1DC8B-0A09-DC4E-ABCE-FAAA12F0302B}" type="slidenum">
              <a:rPr lang="en-US" smtClean="0"/>
              <a:t>‹#›</a:t>
            </a:fld>
            <a:endParaRPr lang="en-US"/>
          </a:p>
        </p:txBody>
      </p:sp>
    </p:spTree>
    <p:extLst>
      <p:ext uri="{BB962C8B-B14F-4D97-AF65-F5344CB8AC3E}">
        <p14:creationId xmlns:p14="http://schemas.microsoft.com/office/powerpoint/2010/main" val="206857494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6.png>
</file>

<file path=ppt/media/image17.png>
</file>

<file path=ppt/media/image18.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3.png>
</file>

<file path=ppt/media/image30.png>
</file>

<file path=ppt/media/image31.png>
</file>

<file path=ppt/media/image34.png>
</file>

<file path=ppt/media/image35.png>
</file>

<file path=ppt/media/image36.png>
</file>

<file path=ppt/media/image37.png>
</file>

<file path=ppt/media/image4.png>
</file>

<file path=ppt/media/image5.png>
</file>

<file path=ppt/media/image6.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A641A-FC50-3840-A830-42D90553FE8C}" type="datetimeFigureOut">
              <a:rPr lang="en-US" smtClean="0"/>
              <a:t>2025-08-21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896355-3DDC-9949-861F-AD0908BFCC23}" type="slidenum">
              <a:rPr lang="en-US" smtClean="0"/>
              <a:t>‹#›</a:t>
            </a:fld>
            <a:endParaRPr lang="en-US"/>
          </a:p>
        </p:txBody>
      </p:sp>
    </p:spTree>
    <p:extLst>
      <p:ext uri="{BB962C8B-B14F-4D97-AF65-F5344CB8AC3E}">
        <p14:creationId xmlns:p14="http://schemas.microsoft.com/office/powerpoint/2010/main" val="20997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design.aau.dk/skabeloner/powerpoint" TargetMode="External"/><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rugerguide">
    <p:spTree>
      <p:nvGrpSpPr>
        <p:cNvPr id="1" name=""/>
        <p:cNvGrpSpPr/>
        <p:nvPr/>
      </p:nvGrpSpPr>
      <p:grpSpPr>
        <a:xfrm>
          <a:off x="0" y="0"/>
          <a:ext cx="0" cy="0"/>
          <a:chOff x="0" y="0"/>
          <a:chExt cx="0" cy="0"/>
        </a:xfrm>
      </p:grpSpPr>
      <p:sp>
        <p:nvSpPr>
          <p:cNvPr id="2" name="Rektangel 1"/>
          <p:cNvSpPr/>
          <p:nvPr userDrawn="1"/>
        </p:nvSpPr>
        <p:spPr>
          <a:xfrm>
            <a:off x="505731" y="1155050"/>
            <a:ext cx="8091261" cy="369332"/>
          </a:xfrm>
          <a:prstGeom prst="rect">
            <a:avLst/>
          </a:prstGeom>
        </p:spPr>
        <p:txBody>
          <a:bodyPr wrap="square">
            <a:spAutoFit/>
          </a:bodyPr>
          <a:lstStyle/>
          <a:p>
            <a:r>
              <a:rPr lang="en-US" dirty="0">
                <a:solidFill>
                  <a:srgbClr val="DF6752"/>
                </a:solidFill>
              </a:rPr>
              <a:t>- SLET DETTE SLIDE, FØR DU FÆRDIGGØR PRÆSENTATIONEN</a:t>
            </a:r>
            <a:endParaRPr lang="da-DK" dirty="0">
              <a:solidFill>
                <a:srgbClr val="DF6752"/>
              </a:solidFill>
            </a:endParaRPr>
          </a:p>
        </p:txBody>
      </p:sp>
      <p:sp>
        <p:nvSpPr>
          <p:cNvPr id="5" name="Text Box 48"/>
          <p:cNvSpPr txBox="1">
            <a:spLocks noChangeArrowheads="1"/>
          </p:cNvSpPr>
          <p:nvPr userDrawn="1"/>
        </p:nvSpPr>
        <p:spPr bwMode="auto">
          <a:xfrm>
            <a:off x="587375" y="1960595"/>
            <a:ext cx="2327618" cy="32088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100000"/>
              </a:lnSpc>
              <a:spcAft>
                <a:spcPts val="600"/>
              </a:spcAft>
              <a:defRPr/>
            </a:pPr>
            <a:r>
              <a:rPr lang="da-DK" sz="1000" b="1" spc="300" noProof="1">
                <a:solidFill>
                  <a:schemeClr val="tx1"/>
                </a:solidFill>
                <a:latin typeface="+mn-lt"/>
                <a:cs typeface="Arial" panose="020B0604020202020204" pitchFamily="34" charset="0"/>
              </a:rPr>
              <a:t>AAU-SKABELONER TIL POWERPOINT</a:t>
            </a:r>
            <a:br>
              <a:rPr lang="da-DK" sz="1000" b="1" noProof="1">
                <a:solidFill>
                  <a:schemeClr val="tx1"/>
                </a:solidFill>
                <a:latin typeface="+mn-lt"/>
                <a:cs typeface="Arial" panose="020B0604020202020204" pitchFamily="34" charset="0"/>
              </a:rPr>
            </a:br>
            <a:br>
              <a:rPr lang="da-DK" sz="1000" b="1" noProof="1">
                <a:solidFill>
                  <a:schemeClr val="tx1"/>
                </a:solidFill>
                <a:latin typeface="+mn-lt"/>
                <a:cs typeface="Arial" panose="020B0604020202020204" pitchFamily="34" charset="0"/>
              </a:rPr>
            </a:br>
            <a:r>
              <a:rPr lang="da-DK" sz="900" b="0" dirty="0">
                <a:effectLst/>
                <a:latin typeface="+mn-lt"/>
                <a:ea typeface="Calibri" panose="020F0502020204030204" pitchFamily="34" charset="0"/>
                <a:cs typeface="Times New Roman" panose="02020603050405020304" pitchFamily="18" charset="0"/>
              </a:rPr>
              <a:t>Når du åbner PowerPoint på din pc, kan du vælge</a:t>
            </a:r>
            <a:r>
              <a:rPr lang="da-DK" sz="900" b="0" baseline="0" dirty="0">
                <a:effectLst/>
                <a:latin typeface="+mn-lt"/>
                <a:ea typeface="Calibri" panose="020F0502020204030204" pitchFamily="34" charset="0"/>
                <a:cs typeface="Times New Roman" panose="02020603050405020304" pitchFamily="18" charset="0"/>
              </a:rPr>
              <a:t> mellem to </a:t>
            </a:r>
            <a:r>
              <a:rPr lang="da-DK" sz="900" b="0" dirty="0">
                <a:effectLst/>
                <a:latin typeface="+mn-lt"/>
                <a:ea typeface="Calibri" panose="020F0502020204030204" pitchFamily="34" charset="0"/>
                <a:cs typeface="Times New Roman" panose="02020603050405020304" pitchFamily="18" charset="0"/>
              </a:rPr>
              <a:t>skabeloner i 16:9-format med</a:t>
            </a:r>
            <a:r>
              <a:rPr lang="da-DK" sz="900" b="0" baseline="0" dirty="0">
                <a:effectLst/>
                <a:latin typeface="+mn-lt"/>
                <a:ea typeface="Calibri" panose="020F0502020204030204" pitchFamily="34" charset="0"/>
                <a:cs typeface="Times New Roman" panose="02020603050405020304" pitchFamily="18" charset="0"/>
              </a:rPr>
              <a:t> enten det danske eller engelske AAU-logo.</a:t>
            </a:r>
            <a:endParaRPr lang="da-DK" sz="900" b="0" dirty="0">
              <a:effectLst/>
              <a:latin typeface="+mn-lt"/>
              <a:ea typeface="Calibri" panose="020F0502020204030204" pitchFamily="34" charset="0"/>
              <a:cs typeface="Times New Roman" panose="02020603050405020304" pitchFamily="18" charset="0"/>
            </a:endParaRPr>
          </a:p>
          <a:p>
            <a:pPr>
              <a:lnSpc>
                <a:spcPct val="100000"/>
              </a:lnSpc>
              <a:spcAft>
                <a:spcPts val="1000"/>
              </a:spcAft>
            </a:pPr>
            <a:r>
              <a:rPr lang="da-DK" sz="900" b="0" dirty="0">
                <a:effectLst/>
                <a:latin typeface="+mn-lt"/>
                <a:ea typeface="Calibri" panose="020F0502020204030204" pitchFamily="34" charset="0"/>
                <a:cs typeface="Times New Roman" panose="02020603050405020304" pitchFamily="18" charset="0"/>
              </a:rPr>
              <a:t>Det</a:t>
            </a:r>
            <a:r>
              <a:rPr lang="da-DK" sz="900" b="0" baseline="0" dirty="0">
                <a:effectLst/>
                <a:latin typeface="+mn-lt"/>
                <a:ea typeface="Calibri" panose="020F0502020204030204" pitchFamily="34" charset="0"/>
                <a:cs typeface="Times New Roman" panose="02020603050405020304" pitchFamily="18" charset="0"/>
              </a:rPr>
              <a:t> er også muligt at hente PowerPoint-skabelonerne på: </a:t>
            </a:r>
            <a:r>
              <a:rPr lang="da-DK" sz="900" b="0" baseline="0" dirty="0">
                <a:effectLst/>
                <a:latin typeface="+mn-lt"/>
                <a:ea typeface="Calibri" panose="020F0502020204030204" pitchFamily="34" charset="0"/>
                <a:cs typeface="Times New Roman" panose="02020603050405020304" pitchFamily="18" charset="0"/>
                <a:hlinkClick r:id="rId2"/>
              </a:rPr>
              <a:t>www.design.aau.dk/skabeloner/</a:t>
            </a:r>
            <a:r>
              <a:rPr lang="da-DK" sz="900" b="0" baseline="0" dirty="0" err="1">
                <a:effectLst/>
                <a:latin typeface="+mn-lt"/>
                <a:ea typeface="Calibri" panose="020F0502020204030204" pitchFamily="34" charset="0"/>
                <a:cs typeface="Times New Roman" panose="02020603050405020304" pitchFamily="18" charset="0"/>
                <a:hlinkClick r:id="rId2"/>
              </a:rPr>
              <a:t>powerpoint</a:t>
            </a:r>
            <a:r>
              <a:rPr lang="da-DK" sz="900" b="0" baseline="0" dirty="0">
                <a:effectLst/>
                <a:latin typeface="+mn-lt"/>
                <a:ea typeface="Calibri" panose="020F0502020204030204" pitchFamily="34" charset="0"/>
                <a:cs typeface="Times New Roman" panose="02020603050405020304" pitchFamily="18" charset="0"/>
              </a:rPr>
              <a:t>. Her kan du også hente den generelle AAU PowerPoint til inspiration. Denne vil løbende blive opdateret med de nyeste tal og informationer. Du kan her slette de slides du ikke vil bruge. </a:t>
            </a:r>
          </a:p>
          <a:p>
            <a:pPr marL="0" marR="0" lvl="0" indent="0" algn="l" defTabSz="914330" rtl="0" eaLnBrk="0" fontAlgn="auto" latinLnBrk="0" hangingPunct="0">
              <a:lnSpc>
                <a:spcPct val="100000"/>
              </a:lnSpc>
              <a:spcBef>
                <a:spcPts val="0"/>
              </a:spcBef>
              <a:spcAft>
                <a:spcPts val="1000"/>
              </a:spcAft>
              <a:buClrTx/>
              <a:buSzTx/>
              <a:buFontTx/>
              <a:buNone/>
              <a:tabLst/>
              <a:defRPr/>
            </a:pPr>
            <a:r>
              <a:rPr lang="da-DK" sz="1000" b="1" kern="1200" spc="300" noProof="1">
                <a:solidFill>
                  <a:schemeClr val="tx1"/>
                </a:solidFill>
                <a:latin typeface="Arial" charset="0"/>
                <a:ea typeface="+mn-ea"/>
                <a:cs typeface="Arial" panose="020B0604020202020204" pitchFamily="34" charset="0"/>
              </a:rPr>
              <a:t>SKRIFT</a:t>
            </a:r>
            <a:br>
              <a:rPr lang="da-DK" sz="1000" b="1" kern="1200" spc="300" noProof="1">
                <a:solidFill>
                  <a:schemeClr val="tx1"/>
                </a:solidFill>
                <a:latin typeface="Arial" charset="0"/>
                <a:ea typeface="+mn-ea"/>
                <a:cs typeface="Arial" panose="020B0604020202020204" pitchFamily="34" charset="0"/>
              </a:rPr>
            </a:br>
            <a:br>
              <a:rPr lang="da-DK" sz="1050" b="1" kern="1200" noProof="1">
                <a:solidFill>
                  <a:schemeClr val="tx1"/>
                </a:solidFill>
                <a:latin typeface="Arial" charset="0"/>
                <a:ea typeface="+mn-ea"/>
                <a:cs typeface="Arial" panose="020B0604020202020204" pitchFamily="34" charset="0"/>
              </a:rPr>
            </a:br>
            <a:r>
              <a:rPr lang="da-DK" altLang="da-DK" sz="900" b="0" kern="1200" noProof="1">
                <a:solidFill>
                  <a:schemeClr val="tx1"/>
                </a:solidFill>
                <a:latin typeface="Arial" charset="0"/>
                <a:ea typeface="+mn-ea"/>
                <a:cs typeface="Arial" panose="020B0604020202020204" pitchFamily="34" charset="0"/>
              </a:rPr>
              <a:t>AAU anvender vores</a:t>
            </a:r>
            <a:r>
              <a:rPr lang="da-DK" altLang="da-DK" sz="900" b="0" kern="1200" baseline="0" noProof="1">
                <a:solidFill>
                  <a:schemeClr val="tx1"/>
                </a:solidFill>
                <a:latin typeface="Arial" charset="0"/>
                <a:ea typeface="+mn-ea"/>
                <a:cs typeface="Arial" panose="020B0604020202020204" pitchFamily="34" charset="0"/>
              </a:rPr>
              <a:t> sekundære </a:t>
            </a:r>
            <a:r>
              <a:rPr lang="da-DK" altLang="da-DK" sz="900" b="0" kern="1200" noProof="1">
                <a:solidFill>
                  <a:schemeClr val="tx1"/>
                </a:solidFill>
                <a:latin typeface="Arial" charset="0"/>
                <a:ea typeface="+mn-ea"/>
                <a:cs typeface="Arial" panose="020B0604020202020204" pitchFamily="34" charset="0"/>
              </a:rPr>
              <a:t>skrifttype Arial i PowerPoint-præsentationer.</a:t>
            </a:r>
          </a:p>
          <a:p>
            <a:pPr>
              <a:lnSpc>
                <a:spcPct val="115000"/>
              </a:lnSpc>
              <a:spcAft>
                <a:spcPts val="1000"/>
              </a:spcAft>
            </a:pPr>
            <a:endParaRPr lang="da-DK" sz="900" b="0" dirty="0">
              <a:effectLst/>
              <a:latin typeface="+mn-lt"/>
              <a:ea typeface="Calibri" panose="020F0502020204030204" pitchFamily="34" charset="0"/>
              <a:cs typeface="Times New Roman" panose="02020603050405020304" pitchFamily="18" charset="0"/>
            </a:endParaRPr>
          </a:p>
        </p:txBody>
      </p:sp>
      <p:sp>
        <p:nvSpPr>
          <p:cNvPr id="12" name="Text Box 48"/>
          <p:cNvSpPr txBox="1">
            <a:spLocks noChangeArrowheads="1"/>
          </p:cNvSpPr>
          <p:nvPr userDrawn="1"/>
        </p:nvSpPr>
        <p:spPr bwMode="auto">
          <a:xfrm>
            <a:off x="6269374" y="1960595"/>
            <a:ext cx="2327618" cy="3821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defRPr/>
            </a:pPr>
            <a:r>
              <a:rPr lang="da-DK" sz="1000" b="1" kern="1200" spc="300" noProof="1">
                <a:solidFill>
                  <a:schemeClr val="tx1"/>
                </a:solidFill>
                <a:latin typeface="+mn-lt"/>
                <a:ea typeface="+mn-ea"/>
                <a:cs typeface="Arial" panose="020B0604020202020204" pitchFamily="34" charset="0"/>
              </a:rPr>
              <a:t>SKABELONENS FARVER</a:t>
            </a:r>
          </a:p>
          <a:p>
            <a:pPr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da-DK" sz="900" b="0" kern="1200" noProof="1">
                <a:solidFill>
                  <a:schemeClr val="tx1"/>
                </a:solidFill>
                <a:latin typeface="Arial" charset="0"/>
                <a:ea typeface="+mn-ea"/>
                <a:cs typeface="Arial" panose="020B0604020202020204" pitchFamily="34" charset="0"/>
              </a:rPr>
              <a:t>Du kan vælge mellem en række farver til baggrunde og grafer.</a:t>
            </a:r>
          </a:p>
          <a:p>
            <a:pPr eaLnBrk="1" hangingPunct="1">
              <a:lnSpc>
                <a:spcPct val="90000"/>
              </a:lnSpc>
              <a:spcAft>
                <a:spcPts val="600"/>
              </a:spcAft>
              <a:defRPr/>
            </a:pPr>
            <a:r>
              <a:rPr lang="da-DK" sz="900" b="0" kern="1200" noProof="1">
                <a:solidFill>
                  <a:schemeClr val="tx1"/>
                </a:solidFill>
                <a:latin typeface="Arial" charset="0"/>
                <a:ea typeface="+mn-ea"/>
                <a:cs typeface="Arial" panose="020B0604020202020204" pitchFamily="34" charset="0"/>
              </a:rPr>
              <a:t>Højreklik på den flade, du vil skifte farve på, og derefter malerbøtte-ikonet (Fyldfarve til figur)</a:t>
            </a:r>
          </a:p>
          <a:p>
            <a:pPr eaLnBrk="1" hangingPunct="1">
              <a:lnSpc>
                <a:spcPct val="90000"/>
              </a:lnSpc>
              <a:spcAft>
                <a:spcPts val="600"/>
              </a:spcAft>
              <a:defRPr/>
            </a:pPr>
            <a:endParaRPr lang="da-DK" sz="1000" b="1" spc="300" noProof="1">
              <a:solidFill>
                <a:schemeClr val="tx1"/>
              </a:solidFill>
              <a:latin typeface="+mn-lt"/>
              <a:cs typeface="Arial" panose="020B0604020202020204" pitchFamily="34" charset="0"/>
            </a:endParaRPr>
          </a:p>
          <a:p>
            <a:pPr eaLnBrk="1" hangingPunct="1">
              <a:lnSpc>
                <a:spcPct val="90000"/>
              </a:lnSpc>
              <a:spcAft>
                <a:spcPts val="600"/>
              </a:spcAft>
              <a:defRPr/>
            </a:pPr>
            <a:r>
              <a:rPr lang="da-DK" sz="1000" b="1" spc="300" noProof="1">
                <a:solidFill>
                  <a:schemeClr val="tx1"/>
                </a:solidFill>
                <a:latin typeface="+mn-lt"/>
                <a:cs typeface="Arial" panose="020B0604020202020204" pitchFamily="34" charset="0"/>
              </a:rPr>
              <a:t>BILLEDSTØRRELSER</a:t>
            </a:r>
          </a:p>
          <a:p>
            <a:pPr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da-DK" sz="900" b="0" noProof="1">
                <a:solidFill>
                  <a:schemeClr val="tx1"/>
                </a:solidFill>
                <a:latin typeface="+mn-lt"/>
                <a:cs typeface="Arial" panose="020B0604020202020204" pitchFamily="34" charset="0"/>
              </a:rPr>
              <a:t>Sørg</a:t>
            </a:r>
            <a:r>
              <a:rPr lang="da-DK" sz="900" b="0" baseline="0" noProof="1">
                <a:solidFill>
                  <a:schemeClr val="tx1"/>
                </a:solidFill>
                <a:latin typeface="+mn-lt"/>
                <a:cs typeface="Arial" panose="020B0604020202020204" pitchFamily="34" charset="0"/>
              </a:rPr>
              <a:t> for at bruge højkvalitetsbilleder i de forskellige layouts. Undgå at skulle skalerer små billeder op, da dette vil gøre dem pixileret og se uprofessionelt ud. </a:t>
            </a:r>
          </a:p>
          <a:p>
            <a:pPr eaLnBrk="1" hangingPunct="1">
              <a:lnSpc>
                <a:spcPct val="90000"/>
              </a:lnSpc>
              <a:spcAft>
                <a:spcPts val="600"/>
              </a:spcAft>
              <a:defRPr/>
            </a:pPr>
            <a:r>
              <a:rPr lang="da-DK" sz="900" b="0" baseline="0" noProof="1">
                <a:solidFill>
                  <a:schemeClr val="tx1"/>
                </a:solidFill>
                <a:latin typeface="+mn-lt"/>
                <a:cs typeface="Arial" panose="020B0604020202020204" pitchFamily="34" charset="0"/>
              </a:rPr>
              <a:t>Via Skyfish vil i kunne søge og downloade højkvalitetsbilleder fra AAU. </a:t>
            </a:r>
          </a:p>
          <a:p>
            <a:pPr eaLnBrk="1" hangingPunct="1">
              <a:lnSpc>
                <a:spcPct val="90000"/>
              </a:lnSpc>
              <a:spcAft>
                <a:spcPts val="600"/>
              </a:spcAft>
              <a:defRPr/>
            </a:pPr>
            <a:r>
              <a:rPr lang="da-DK" sz="900" b="0" baseline="0" noProof="1">
                <a:solidFill>
                  <a:schemeClr val="tx1"/>
                </a:solidFill>
                <a:latin typeface="+mn-lt"/>
                <a:cs typeface="Arial" panose="020B0604020202020204" pitchFamily="34" charset="0"/>
              </a:rPr>
              <a:t>Mange højkvalitetsbilleder giver selvfølgelig en stor filstørrelse på PowerPointen. Hvis dette bliver et problem, kan det løses når i gemmer præsentationen under: </a:t>
            </a:r>
            <a:br>
              <a:rPr lang="da-DK" sz="900" b="0" baseline="0" noProof="1">
                <a:solidFill>
                  <a:schemeClr val="tx1"/>
                </a:solidFill>
                <a:latin typeface="+mn-lt"/>
                <a:cs typeface="Arial" panose="020B0604020202020204" pitchFamily="34" charset="0"/>
              </a:rPr>
            </a:br>
            <a:r>
              <a:rPr lang="da-DK" sz="900" b="1" baseline="0" noProof="1">
                <a:solidFill>
                  <a:schemeClr val="tx1"/>
                </a:solidFill>
                <a:latin typeface="+mn-lt"/>
                <a:cs typeface="Arial" panose="020B0604020202020204" pitchFamily="34" charset="0"/>
              </a:rPr>
              <a:t>Gem som  - Gennemse - Komprimeringsindstillinger. </a:t>
            </a:r>
            <a:r>
              <a:rPr lang="da-DK" sz="900" b="0" baseline="0" noProof="1">
                <a:solidFill>
                  <a:schemeClr val="tx1"/>
                </a:solidFill>
                <a:latin typeface="+mn-lt"/>
                <a:cs typeface="Arial" panose="020B0604020202020204" pitchFamily="34" charset="0"/>
              </a:rPr>
              <a:t>Sørg dog for ikke at gemme under 150 ppi. </a:t>
            </a:r>
          </a:p>
        </p:txBody>
      </p:sp>
      <p:sp>
        <p:nvSpPr>
          <p:cNvPr id="13" name="Text Box 48"/>
          <p:cNvSpPr txBox="1">
            <a:spLocks noChangeArrowheads="1"/>
          </p:cNvSpPr>
          <p:nvPr userDrawn="1"/>
        </p:nvSpPr>
        <p:spPr bwMode="auto">
          <a:xfrm>
            <a:off x="9116078" y="1959811"/>
            <a:ext cx="2285301" cy="3565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defRPr/>
            </a:pPr>
            <a:r>
              <a:rPr lang="da-DK" sz="1000" b="1" kern="1200" spc="300" noProof="1">
                <a:solidFill>
                  <a:schemeClr val="tx1"/>
                </a:solidFill>
                <a:latin typeface="Arial" charset="0"/>
                <a:ea typeface="+mn-ea"/>
                <a:cs typeface="Arial" panose="020B0604020202020204" pitchFamily="34" charset="0"/>
              </a:rPr>
              <a:t>INDSÆT BILLEDE</a:t>
            </a:r>
          </a:p>
          <a:p>
            <a:pPr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da-DK" sz="900" b="0" kern="1200" noProof="1">
                <a:solidFill>
                  <a:schemeClr val="tx1"/>
                </a:solidFill>
                <a:latin typeface="Arial" charset="0"/>
                <a:ea typeface="+mn-ea"/>
                <a:cs typeface="Arial" panose="020B0604020202020204" pitchFamily="34" charset="0"/>
              </a:rPr>
              <a:t>På layouts med billedholder: Klik på ikon og vælg </a:t>
            </a:r>
            <a:r>
              <a:rPr lang="da-DK" sz="900" b="1" kern="1200" noProof="1">
                <a:solidFill>
                  <a:schemeClr val="tx1"/>
                </a:solidFill>
                <a:latin typeface="Arial" charset="0"/>
                <a:ea typeface="+mn-ea"/>
                <a:cs typeface="Arial" panose="020B0604020202020204" pitchFamily="34" charset="0"/>
              </a:rPr>
              <a:t>Indsæt</a:t>
            </a:r>
          </a:p>
          <a:p>
            <a:pPr eaLnBrk="1" hangingPunct="1">
              <a:lnSpc>
                <a:spcPct val="90000"/>
              </a:lnSpc>
              <a:spcAft>
                <a:spcPts val="600"/>
              </a:spcAft>
              <a:defRPr/>
            </a:pPr>
            <a:r>
              <a:rPr lang="da-DK" sz="900" b="0" kern="1200" noProof="1">
                <a:solidFill>
                  <a:schemeClr val="tx1"/>
                </a:solidFill>
                <a:latin typeface="Arial" charset="0"/>
                <a:ea typeface="+mn-ea"/>
                <a:cs typeface="Arial" panose="020B0604020202020204" pitchFamily="34" charset="0"/>
              </a:rPr>
              <a:t>Teksten ”Klik her, hvis du vil udskifte billedet” bliver ikke vist i din præsentation.  </a:t>
            </a:r>
          </a:p>
          <a:p>
            <a:pPr eaLnBrk="1" hangingPunct="1">
              <a:lnSpc>
                <a:spcPct val="90000"/>
              </a:lnSpc>
              <a:spcAft>
                <a:spcPts val="600"/>
              </a:spcAft>
              <a:defRPr/>
            </a:pPr>
            <a:endParaRPr lang="da-DK" sz="1000" b="1" noProof="1">
              <a:solidFill>
                <a:schemeClr val="tx1"/>
              </a:solidFill>
              <a:latin typeface="+mj-lt"/>
              <a:cs typeface="Arial" panose="020B0604020202020204" pitchFamily="34" charset="0"/>
            </a:endParaRPr>
          </a:p>
          <a:p>
            <a:pPr eaLnBrk="1" hangingPunct="1">
              <a:lnSpc>
                <a:spcPct val="90000"/>
              </a:lnSpc>
              <a:spcAft>
                <a:spcPts val="600"/>
              </a:spcAft>
              <a:defRPr/>
            </a:pPr>
            <a:r>
              <a:rPr lang="da-DK" sz="1000" b="1" spc="300" noProof="1">
                <a:solidFill>
                  <a:schemeClr val="tx1"/>
                </a:solidFill>
                <a:latin typeface="+mn-lt"/>
                <a:cs typeface="Arial" panose="020B0604020202020204" pitchFamily="34" charset="0"/>
              </a:rPr>
              <a:t>BESKÆR BILLEDE</a:t>
            </a:r>
          </a:p>
          <a:p>
            <a:pPr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da-DK" sz="900" b="1" kern="1200" noProof="1">
                <a:solidFill>
                  <a:schemeClr val="tx1"/>
                </a:solidFill>
                <a:latin typeface="Arial" charset="0"/>
                <a:ea typeface="+mn-ea"/>
                <a:cs typeface="Arial" panose="020B0604020202020204" pitchFamily="34" charset="0"/>
              </a:rPr>
              <a:t>1</a:t>
            </a:r>
            <a:r>
              <a:rPr lang="da-DK" sz="900" b="0" kern="1200" noProof="1">
                <a:solidFill>
                  <a:schemeClr val="tx1"/>
                </a:solidFill>
                <a:latin typeface="Arial" charset="0"/>
                <a:ea typeface="+mn-ea"/>
                <a:cs typeface="Arial" panose="020B0604020202020204" pitchFamily="34" charset="0"/>
              </a:rPr>
              <a:t>. Klik </a:t>
            </a:r>
            <a:r>
              <a:rPr lang="da-DK" sz="900" b="1" kern="1200" noProof="1">
                <a:solidFill>
                  <a:schemeClr val="tx1"/>
                </a:solidFill>
                <a:latin typeface="Arial" charset="0"/>
                <a:ea typeface="+mn-ea"/>
                <a:cs typeface="Arial" panose="020B0604020202020204" pitchFamily="34" charset="0"/>
              </a:rPr>
              <a:t>Beskær</a:t>
            </a:r>
            <a:r>
              <a:rPr lang="da-DK" sz="900" b="0" kern="1200" noProof="1">
                <a:solidFill>
                  <a:schemeClr val="tx1"/>
                </a:solidFill>
                <a:latin typeface="Arial" charset="0"/>
                <a:ea typeface="+mn-ea"/>
                <a:cs typeface="Arial" panose="020B0604020202020204" pitchFamily="34" charset="0"/>
              </a:rPr>
              <a:t> </a:t>
            </a:r>
            <a:r>
              <a:rPr lang="da-DK" sz="900" b="0" i="1" kern="1200" noProof="1">
                <a:solidFill>
                  <a:schemeClr val="tx1"/>
                </a:solidFill>
                <a:latin typeface="Arial" charset="0"/>
                <a:ea typeface="+mn-ea"/>
                <a:cs typeface="Arial" panose="020B0604020202020204" pitchFamily="34" charset="0"/>
              </a:rPr>
              <a:t>(højreklik på billedet og tryk på ikonet som er vist til højre) </a:t>
            </a:r>
            <a:r>
              <a:rPr lang="da-DK" sz="900" b="0" kern="1200" noProof="1">
                <a:solidFill>
                  <a:schemeClr val="tx1"/>
                </a:solidFill>
                <a:latin typeface="Arial" charset="0"/>
                <a:ea typeface="+mn-ea"/>
                <a:cs typeface="Arial" panose="020B0604020202020204" pitchFamily="34" charset="0"/>
              </a:rPr>
              <a:t>for at ændre billedets fokus/størrelse</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2. </a:t>
            </a:r>
            <a:r>
              <a:rPr lang="da-DK" sz="900" b="0" kern="1200" noProof="1">
                <a:solidFill>
                  <a:schemeClr val="tx1"/>
                </a:solidFill>
                <a:latin typeface="Arial" charset="0"/>
                <a:ea typeface="+mn-ea"/>
                <a:cs typeface="Arial" panose="020B0604020202020204" pitchFamily="34" charset="0"/>
              </a:rPr>
              <a:t>Ønsker du at skalere billedet </a:t>
            </a:r>
            <a:r>
              <a:rPr lang="da-DK" sz="900" i="1" kern="1200" noProof="1">
                <a:solidFill>
                  <a:schemeClr val="tx1"/>
                </a:solidFill>
                <a:latin typeface="Arial" charset="0"/>
                <a:ea typeface="+mn-ea"/>
                <a:cs typeface="Arial" panose="020B0604020202020204" pitchFamily="34" charset="0"/>
              </a:rPr>
              <a:t>(ændre billedets størrelse uden at ændre dets proportioner)</a:t>
            </a:r>
            <a:r>
              <a:rPr lang="da-DK" sz="900" b="0" i="1" kern="1200" noProof="1">
                <a:solidFill>
                  <a:schemeClr val="tx1"/>
                </a:solidFill>
                <a:latin typeface="Arial" charset="0"/>
                <a:ea typeface="+mn-ea"/>
                <a:cs typeface="Arial" panose="020B0604020202020204" pitchFamily="34" charset="0"/>
              </a:rPr>
              <a:t>, </a:t>
            </a:r>
            <a:r>
              <a:rPr lang="da-DK" sz="900" b="0" kern="1200" noProof="1">
                <a:solidFill>
                  <a:schemeClr val="tx1"/>
                </a:solidFill>
                <a:latin typeface="Arial" charset="0"/>
                <a:ea typeface="+mn-ea"/>
                <a:cs typeface="Arial" panose="020B0604020202020204" pitchFamily="34" charset="0"/>
              </a:rPr>
              <a:t>så hold </a:t>
            </a:r>
            <a:r>
              <a:rPr lang="da-DK" sz="900" b="1" kern="1200" noProof="1">
                <a:solidFill>
                  <a:schemeClr val="tx1"/>
                </a:solidFill>
                <a:latin typeface="Arial" charset="0"/>
                <a:ea typeface="+mn-ea"/>
                <a:cs typeface="Arial" panose="020B0604020202020204" pitchFamily="34" charset="0"/>
              </a:rPr>
              <a:t>SHIFT</a:t>
            </a:r>
            <a:r>
              <a:rPr lang="da-DK" sz="900" b="0" kern="1200" noProof="1">
                <a:solidFill>
                  <a:schemeClr val="tx1"/>
                </a:solidFill>
                <a:latin typeface="Arial" charset="0"/>
                <a:ea typeface="+mn-ea"/>
                <a:cs typeface="Arial" panose="020B0604020202020204" pitchFamily="34" charset="0"/>
              </a:rPr>
              <a:t>-knappen nede, mens du trækker i billedets hjørner</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3. </a:t>
            </a:r>
            <a:r>
              <a:rPr lang="da-DK" sz="900" b="0" kern="1200" noProof="1">
                <a:solidFill>
                  <a:schemeClr val="tx1"/>
                </a:solidFill>
                <a:latin typeface="Arial" charset="0"/>
                <a:ea typeface="+mn-ea"/>
                <a:cs typeface="Arial" panose="020B0604020202020204" pitchFamily="34" charset="0"/>
              </a:rPr>
              <a:t>Højreklik på billedet og vælg </a:t>
            </a:r>
            <a:r>
              <a:rPr lang="da-DK" sz="900" b="1" kern="1200" noProof="1">
                <a:solidFill>
                  <a:schemeClr val="tx1"/>
                </a:solidFill>
                <a:latin typeface="Arial" charset="0"/>
                <a:ea typeface="+mn-ea"/>
                <a:cs typeface="Arial" panose="020B0604020202020204" pitchFamily="34" charset="0"/>
              </a:rPr>
              <a:t>Placer bagerst</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Tip: </a:t>
            </a:r>
            <a:r>
              <a:rPr lang="da-DK" sz="900" b="0" kern="1200" noProof="1">
                <a:solidFill>
                  <a:schemeClr val="tx1"/>
                </a:solidFill>
                <a:latin typeface="Arial" charset="0"/>
                <a:ea typeface="+mn-ea"/>
                <a:cs typeface="Arial" panose="020B0604020202020204" pitchFamily="34" charset="0"/>
              </a:rPr>
              <a:t>Hvis du sletter billedet og indsætter et nyt, kan billedet lægge sig foran tekst og grafik. Hvis dette sker, skal du vælge billedet, højreklikke og vælge </a:t>
            </a:r>
            <a:r>
              <a:rPr lang="da-DK" sz="900" b="1" kern="1200" noProof="1">
                <a:solidFill>
                  <a:schemeClr val="tx1"/>
                </a:solidFill>
                <a:latin typeface="Arial" charset="0"/>
                <a:ea typeface="+mn-ea"/>
                <a:cs typeface="Arial" panose="020B0604020202020204" pitchFamily="34" charset="0"/>
              </a:rPr>
              <a:t>Placer bagerst</a:t>
            </a:r>
          </a:p>
        </p:txBody>
      </p:sp>
      <p:sp>
        <p:nvSpPr>
          <p:cNvPr id="15" name="Text Box 48"/>
          <p:cNvSpPr txBox="1">
            <a:spLocks noChangeArrowheads="1"/>
          </p:cNvSpPr>
          <p:nvPr userDrawn="1"/>
        </p:nvSpPr>
        <p:spPr bwMode="auto">
          <a:xfrm>
            <a:off x="9116078" y="5936014"/>
            <a:ext cx="2517848" cy="589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defRPr/>
            </a:pPr>
            <a:r>
              <a:rPr lang="da-DK" sz="1000" b="1" spc="300" noProof="1">
                <a:solidFill>
                  <a:schemeClr val="tx1"/>
                </a:solidFill>
                <a:latin typeface="+mn-lt"/>
                <a:cs typeface="Arial" panose="020B0604020202020204" pitchFamily="34" charset="0"/>
              </a:rPr>
              <a:t>MERE INFORMATION</a:t>
            </a:r>
          </a:p>
          <a:p>
            <a:pPr eaLnBrk="1" hangingPunct="1">
              <a:lnSpc>
                <a:spcPct val="90000"/>
              </a:lnSpc>
              <a:spcAft>
                <a:spcPts val="600"/>
              </a:spcAft>
              <a:defRPr/>
            </a:pPr>
            <a:br>
              <a:rPr lang="da-DK" sz="900" b="1" noProof="1">
                <a:solidFill>
                  <a:schemeClr val="tx1"/>
                </a:solidFill>
                <a:latin typeface="+mn-lt"/>
                <a:cs typeface="Arial" panose="020B0604020202020204" pitchFamily="34" charset="0"/>
              </a:rPr>
            </a:br>
            <a:r>
              <a:rPr lang="da-DK" sz="900" b="0" noProof="1">
                <a:solidFill>
                  <a:schemeClr val="tx1"/>
                </a:solidFill>
                <a:latin typeface="+mn-lt"/>
                <a:cs typeface="Arial" panose="020B0604020202020204" pitchFamily="34" charset="0"/>
              </a:rPr>
              <a:t>Se</a:t>
            </a:r>
            <a:r>
              <a:rPr lang="da-DK" sz="900" b="0" baseline="0" noProof="1">
                <a:solidFill>
                  <a:schemeClr val="tx1"/>
                </a:solidFill>
                <a:latin typeface="+mn-lt"/>
                <a:cs typeface="Arial" panose="020B0604020202020204" pitchFamily="34" charset="0"/>
              </a:rPr>
              <a:t> designguiden</a:t>
            </a:r>
            <a:r>
              <a:rPr lang="da-DK" sz="900" b="0" noProof="1">
                <a:solidFill>
                  <a:schemeClr val="tx1"/>
                </a:solidFill>
                <a:latin typeface="+mn-lt"/>
                <a:cs typeface="Arial" panose="020B0604020202020204" pitchFamily="34" charset="0"/>
              </a:rPr>
              <a:t> på</a:t>
            </a:r>
            <a:br>
              <a:rPr lang="da-DK" sz="900" b="0" baseline="0" noProof="1">
                <a:solidFill>
                  <a:schemeClr val="tx1"/>
                </a:solidFill>
                <a:latin typeface="+mn-lt"/>
                <a:cs typeface="Arial" panose="020B0604020202020204" pitchFamily="34" charset="0"/>
              </a:rPr>
            </a:br>
            <a:r>
              <a:rPr lang="da-DK" sz="900" b="0" kern="1200" baseline="0" dirty="0">
                <a:solidFill>
                  <a:schemeClr val="tx1"/>
                </a:solidFill>
                <a:effectLst/>
                <a:latin typeface="Arial" charset="0"/>
                <a:ea typeface="Calibri" panose="020F0502020204030204" pitchFamily="34" charset="0"/>
                <a:cs typeface="Times New Roman" panose="02020603050405020304" pitchFamily="18" charset="0"/>
                <a:hlinkClick r:id="rId2"/>
              </a:rPr>
              <a:t>www.design.aau.dk/skabeloner/powerpoint</a:t>
            </a:r>
            <a:endParaRPr lang="da-DK" sz="900" b="0" noProof="1">
              <a:solidFill>
                <a:schemeClr val="accent4"/>
              </a:solidFill>
              <a:latin typeface="+mj-lt"/>
              <a:cs typeface="Arial" panose="020B0604020202020204" pitchFamily="34" charset="0"/>
            </a:endParaRPr>
          </a:p>
        </p:txBody>
      </p:sp>
      <p:sp>
        <p:nvSpPr>
          <p:cNvPr id="16" name="Text Box 48"/>
          <p:cNvSpPr txBox="1">
            <a:spLocks noChangeArrowheads="1"/>
          </p:cNvSpPr>
          <p:nvPr userDrawn="1"/>
        </p:nvSpPr>
        <p:spPr bwMode="auto">
          <a:xfrm>
            <a:off x="3428374" y="1959811"/>
            <a:ext cx="2327618" cy="3442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330" rtl="0" eaLnBrk="1" fontAlgn="auto" latinLnBrk="0" hangingPunct="1">
              <a:lnSpc>
                <a:spcPct val="100000"/>
              </a:lnSpc>
              <a:spcBef>
                <a:spcPts val="0"/>
              </a:spcBef>
              <a:spcAft>
                <a:spcPts val="600"/>
              </a:spcAft>
              <a:buClrTx/>
              <a:buSzTx/>
              <a:buFontTx/>
              <a:buNone/>
              <a:tabLst/>
              <a:defRPr/>
            </a:pPr>
            <a:r>
              <a:rPr lang="da-DK" sz="1000" b="1" kern="1200" spc="300" noProof="1">
                <a:solidFill>
                  <a:schemeClr val="tx1"/>
                </a:solidFill>
                <a:latin typeface="+mn-lt"/>
                <a:ea typeface="+mn-ea"/>
                <a:cs typeface="Arial" panose="020B0604020202020204" pitchFamily="34" charset="0"/>
              </a:rPr>
              <a:t>LAV NYT DIAS/SLIDE </a:t>
            </a:r>
            <a:r>
              <a:rPr lang="da-DK" sz="900" b="0" kern="1200" spc="0" noProof="1">
                <a:solidFill>
                  <a:schemeClr val="tx1"/>
                </a:solidFill>
                <a:latin typeface="Arial" charset="0"/>
                <a:ea typeface="+mn-ea"/>
                <a:cs typeface="Arial" panose="020B0604020202020204" pitchFamily="34" charset="0"/>
              </a:rPr>
              <a:t>(HHV. 2010- + 2013- OG 2016-VERSION)</a:t>
            </a:r>
          </a:p>
          <a:p>
            <a:pPr marL="0" marR="0" lvl="0" indent="0" algn="l" defTabSz="914330" rtl="0" eaLnBrk="1" fontAlgn="auto" latinLnBrk="0" hangingPunct="1">
              <a:lnSpc>
                <a:spcPct val="100000"/>
              </a:lnSpc>
              <a:spcBef>
                <a:spcPts val="0"/>
              </a:spcBef>
              <a:spcAft>
                <a:spcPts val="600"/>
              </a:spcAft>
              <a:buClrTx/>
              <a:buSzTx/>
              <a:buFontTx/>
              <a:buNone/>
              <a:tabLst/>
              <a:defRPr/>
            </a:pPr>
            <a:r>
              <a:rPr lang="da-DK" sz="900" b="0" kern="1200" spc="0" noProof="1">
                <a:solidFill>
                  <a:schemeClr val="tx1"/>
                </a:solidFill>
                <a:latin typeface="Arial" charset="0"/>
                <a:ea typeface="+mn-ea"/>
                <a:cs typeface="Arial" panose="020B0604020202020204" pitchFamily="34" charset="0"/>
              </a:rPr>
              <a:t> </a:t>
            </a:r>
            <a:br>
              <a:rPr lang="da-DK" sz="800" b="1" kern="1200" noProof="1">
                <a:solidFill>
                  <a:schemeClr val="tx1"/>
                </a:solidFill>
                <a:latin typeface="Arial" charset="0"/>
                <a:ea typeface="+mn-ea"/>
                <a:cs typeface="Arial" panose="020B0604020202020204" pitchFamily="34" charset="0"/>
              </a:rPr>
            </a:br>
            <a:r>
              <a:rPr lang="da-DK" altLang="da-DK" sz="900" b="1" kern="1200" noProof="1">
                <a:solidFill>
                  <a:schemeClr val="tx1"/>
                </a:solidFill>
                <a:latin typeface="Arial" charset="0"/>
                <a:ea typeface="+mn-ea"/>
                <a:cs typeface="Arial" panose="020B0604020202020204" pitchFamily="34" charset="0"/>
              </a:rPr>
              <a:t>1. </a:t>
            </a:r>
            <a:r>
              <a:rPr lang="da-DK" altLang="da-DK" sz="900" kern="1200" noProof="1">
                <a:solidFill>
                  <a:schemeClr val="tx1"/>
                </a:solidFill>
                <a:latin typeface="Arial" charset="0"/>
                <a:ea typeface="+mn-ea"/>
                <a:cs typeface="Arial" panose="020B0604020202020204" pitchFamily="34" charset="0"/>
              </a:rPr>
              <a:t>Klik på </a:t>
            </a:r>
            <a:r>
              <a:rPr lang="da-DK" altLang="da-DK" sz="900" b="1" kern="1200" noProof="1">
                <a:solidFill>
                  <a:schemeClr val="tx1"/>
                </a:solidFill>
                <a:latin typeface="Arial" charset="0"/>
                <a:ea typeface="+mn-ea"/>
                <a:cs typeface="Arial" panose="020B0604020202020204" pitchFamily="34" charset="0"/>
              </a:rPr>
              <a:t>Startside/Hjem</a:t>
            </a:r>
          </a:p>
          <a:p>
            <a:pPr eaLnBrk="1" hangingPunct="1">
              <a:lnSpc>
                <a:spcPct val="100000"/>
              </a:lnSpc>
              <a:spcAft>
                <a:spcPts val="600"/>
              </a:spcAft>
              <a:defRPr/>
            </a:pPr>
            <a:r>
              <a:rPr lang="da-DK" altLang="da-DK" sz="900" b="1" noProof="1">
                <a:solidFill>
                  <a:schemeClr val="tx1"/>
                </a:solidFill>
                <a:latin typeface="+mn-lt"/>
                <a:cs typeface="Arial" panose="020B0604020202020204" pitchFamily="34" charset="0"/>
              </a:rPr>
              <a:t>2.</a:t>
            </a:r>
            <a:r>
              <a:rPr lang="da-DK" altLang="da-DK" sz="900" b="1" baseline="0" noProof="1">
                <a:solidFill>
                  <a:schemeClr val="tx1"/>
                </a:solidFill>
                <a:latin typeface="+mn-lt"/>
                <a:cs typeface="Arial" panose="020B0604020202020204" pitchFamily="34" charset="0"/>
              </a:rPr>
              <a:t> </a:t>
            </a:r>
            <a:r>
              <a:rPr lang="da-DK" altLang="da-DK" sz="900" baseline="0" noProof="1">
                <a:solidFill>
                  <a:schemeClr val="tx1"/>
                </a:solidFill>
                <a:latin typeface="+mn-lt"/>
                <a:cs typeface="Arial" panose="020B0604020202020204" pitchFamily="34" charset="0"/>
              </a:rPr>
              <a:t>Under knappen </a:t>
            </a:r>
            <a:r>
              <a:rPr lang="da-DK" altLang="da-DK" sz="900" b="1" baseline="0" noProof="1">
                <a:solidFill>
                  <a:schemeClr val="tx1"/>
                </a:solidFill>
                <a:latin typeface="+mn-lt"/>
                <a:cs typeface="Arial" panose="020B0604020202020204" pitchFamily="34" charset="0"/>
              </a:rPr>
              <a:t>Nyt dias/Nyt slide</a:t>
            </a:r>
            <a:r>
              <a:rPr lang="da-DK" altLang="da-DK" sz="900" baseline="0" noProof="1">
                <a:solidFill>
                  <a:schemeClr val="tx1"/>
                </a:solidFill>
                <a:latin typeface="+mn-lt"/>
                <a:cs typeface="Arial" panose="020B0604020202020204" pitchFamily="34" charset="0"/>
              </a:rPr>
              <a:t>. Klik på øverste del af knappen for at oprette i et dias/slide magen til det markerede. Klik på nederste del for at se et udvalg af mulige layoutvalg med AAU-design. </a:t>
            </a:r>
          </a:p>
          <a:p>
            <a:pPr eaLnBrk="1" hangingPunct="1">
              <a:spcAft>
                <a:spcPts val="600"/>
              </a:spcAft>
              <a:defRPr/>
            </a:pPr>
            <a:endParaRPr lang="da-DK" altLang="da-DK" sz="900" baseline="0" noProof="1">
              <a:solidFill>
                <a:schemeClr val="tx1"/>
              </a:solidFill>
              <a:latin typeface="+mn-lt"/>
              <a:cs typeface="Arial" panose="020B0604020202020204" pitchFamily="34" charset="0"/>
            </a:endParaRPr>
          </a:p>
          <a:p>
            <a:pPr eaLnBrk="1" hangingPunct="1">
              <a:lnSpc>
                <a:spcPct val="90000"/>
              </a:lnSpc>
              <a:spcAft>
                <a:spcPts val="0"/>
              </a:spcAft>
              <a:defRPr/>
            </a:pPr>
            <a:r>
              <a:rPr lang="da-DK" sz="1000" b="1" kern="1200" spc="300" noProof="1">
                <a:solidFill>
                  <a:schemeClr val="tx1"/>
                </a:solidFill>
                <a:latin typeface="Arial" charset="0"/>
                <a:ea typeface="+mn-ea"/>
                <a:cs typeface="Arial" panose="020B0604020202020204" pitchFamily="34" charset="0"/>
              </a:rPr>
              <a:t>GITTER- OG HJÆLPELINJER</a:t>
            </a:r>
          </a:p>
          <a:p>
            <a:pPr eaLnBrk="1" hangingPunct="1">
              <a:lnSpc>
                <a:spcPct val="90000"/>
              </a:lnSpc>
              <a:spcAft>
                <a:spcPts val="0"/>
              </a:spcAft>
              <a:defRPr/>
            </a:pPr>
            <a:endParaRPr lang="da-DK" sz="1000" b="1" kern="1200" spc="300" noProof="1">
              <a:solidFill>
                <a:schemeClr val="tx1"/>
              </a:solidFill>
              <a:latin typeface="Arial" charset="0"/>
              <a:ea typeface="+mn-ea"/>
              <a:cs typeface="Arial" panose="020B0604020202020204" pitchFamily="34" charset="0"/>
            </a:endParaRPr>
          </a:p>
          <a:p>
            <a:pPr eaLnBrk="1" hangingPunct="1">
              <a:lnSpc>
                <a:spcPct val="90000"/>
              </a:lnSpc>
              <a:spcAft>
                <a:spcPts val="600"/>
              </a:spcAft>
              <a:defRPr/>
            </a:pPr>
            <a:r>
              <a:rPr lang="da-DK" sz="900" b="0" kern="1200" noProof="1">
                <a:solidFill>
                  <a:schemeClr val="tx1"/>
                </a:solidFill>
                <a:latin typeface="Arial" charset="0"/>
                <a:ea typeface="+mn-ea"/>
                <a:cs typeface="Arial" panose="020B0604020202020204" pitchFamily="34" charset="0"/>
              </a:rPr>
              <a:t>For at få et ensartet udtryk i vores præsentationer er der</a:t>
            </a:r>
            <a:r>
              <a:rPr lang="da-DK" sz="900" b="0" kern="1200" baseline="0" noProof="1">
                <a:solidFill>
                  <a:schemeClr val="tx1"/>
                </a:solidFill>
                <a:latin typeface="Arial" charset="0"/>
                <a:ea typeface="+mn-ea"/>
                <a:cs typeface="Arial" panose="020B0604020202020204" pitchFamily="34" charset="0"/>
              </a:rPr>
              <a:t> guidelines i form af </a:t>
            </a:r>
            <a:r>
              <a:rPr lang="da-DK" sz="900" b="1" kern="1200" baseline="0" noProof="1">
                <a:solidFill>
                  <a:schemeClr val="tx1"/>
                </a:solidFill>
                <a:latin typeface="Arial" charset="0"/>
                <a:ea typeface="+mn-ea"/>
                <a:cs typeface="Arial" panose="020B0604020202020204" pitchFamily="34" charset="0"/>
              </a:rPr>
              <a:t>Hjælpelinjer. </a:t>
            </a:r>
            <a:r>
              <a:rPr lang="da-DK" sz="900" b="0" kern="1200" baseline="0" noProof="1">
                <a:solidFill>
                  <a:schemeClr val="tx1"/>
                </a:solidFill>
                <a:latin typeface="Arial" charset="0"/>
                <a:ea typeface="+mn-ea"/>
                <a:cs typeface="Arial" panose="020B0604020202020204" pitchFamily="34" charset="0"/>
              </a:rPr>
              <a:t>For at se disse: </a:t>
            </a:r>
            <a:endParaRPr lang="da-DK" sz="900" b="0" kern="1200" noProof="1">
              <a:solidFill>
                <a:schemeClr val="tx1"/>
              </a:solidFill>
              <a:latin typeface="Arial" charset="0"/>
              <a:ea typeface="+mn-ea"/>
              <a:cs typeface="Arial" panose="020B0604020202020204" pitchFamily="34" charset="0"/>
            </a:endParaRP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1. </a:t>
            </a:r>
            <a:r>
              <a:rPr lang="da-DK" sz="900" b="0" kern="1200" noProof="1">
                <a:solidFill>
                  <a:schemeClr val="tx1"/>
                </a:solidFill>
                <a:latin typeface="Arial" charset="0"/>
                <a:ea typeface="+mn-ea"/>
                <a:cs typeface="Arial" panose="020B0604020202020204" pitchFamily="34" charset="0"/>
              </a:rPr>
              <a:t>Klik på </a:t>
            </a:r>
            <a:r>
              <a:rPr lang="da-DK" sz="900" b="1" kern="1200" noProof="1">
                <a:solidFill>
                  <a:schemeClr val="tx1"/>
                </a:solidFill>
                <a:latin typeface="Arial" charset="0"/>
                <a:ea typeface="+mn-ea"/>
                <a:cs typeface="Arial" panose="020B0604020202020204" pitchFamily="34" charset="0"/>
              </a:rPr>
              <a:t>Vis</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2. </a:t>
            </a:r>
            <a:r>
              <a:rPr lang="da-DK" sz="900" b="0" kern="1200" noProof="1">
                <a:solidFill>
                  <a:schemeClr val="tx1"/>
                </a:solidFill>
                <a:latin typeface="Arial" charset="0"/>
                <a:ea typeface="+mn-ea"/>
                <a:cs typeface="Arial" panose="020B0604020202020204" pitchFamily="34" charset="0"/>
              </a:rPr>
              <a:t>Vælg </a:t>
            </a:r>
            <a:r>
              <a:rPr lang="da-DK" sz="900" b="1" kern="1200" noProof="1">
                <a:solidFill>
                  <a:schemeClr val="tx1"/>
                </a:solidFill>
                <a:latin typeface="Arial" charset="0"/>
                <a:ea typeface="+mn-ea"/>
                <a:cs typeface="Arial" panose="020B0604020202020204" pitchFamily="34" charset="0"/>
              </a:rPr>
              <a:t>Gitterlinjer</a:t>
            </a:r>
            <a:r>
              <a:rPr lang="da-DK" sz="900" b="0" kern="1200" noProof="1">
                <a:solidFill>
                  <a:schemeClr val="tx1"/>
                </a:solidFill>
                <a:latin typeface="Arial" charset="0"/>
                <a:ea typeface="+mn-ea"/>
                <a:cs typeface="Arial" panose="020B0604020202020204" pitchFamily="34" charset="0"/>
              </a:rPr>
              <a:t> og/eller </a:t>
            </a:r>
            <a:r>
              <a:rPr lang="da-DK" sz="900" b="1" kern="1200" noProof="1">
                <a:solidFill>
                  <a:schemeClr val="tx1"/>
                </a:solidFill>
                <a:latin typeface="Arial" charset="0"/>
                <a:ea typeface="+mn-ea"/>
                <a:cs typeface="Arial" panose="020B0604020202020204" pitchFamily="34" charset="0"/>
              </a:rPr>
              <a:t>Hjælpelinjer</a:t>
            </a:r>
          </a:p>
          <a:p>
            <a:pPr eaLnBrk="1" hangingPunct="1">
              <a:lnSpc>
                <a:spcPct val="90000"/>
              </a:lnSpc>
              <a:spcAft>
                <a:spcPts val="600"/>
              </a:spcAft>
              <a:defRPr/>
            </a:pPr>
            <a:r>
              <a:rPr lang="da-DK" sz="900" b="1" kern="1200" noProof="1">
                <a:solidFill>
                  <a:srgbClr val="DF6752"/>
                </a:solidFill>
                <a:latin typeface="Arial" charset="0"/>
                <a:ea typeface="+mn-ea"/>
                <a:cs typeface="Arial" panose="020B0604020202020204" pitchFamily="34" charset="0"/>
              </a:rPr>
              <a:t>Tip: </a:t>
            </a:r>
            <a:r>
              <a:rPr lang="da-DK" sz="900" b="0" kern="1200" noProof="1">
                <a:solidFill>
                  <a:srgbClr val="DF6752"/>
                </a:solidFill>
                <a:latin typeface="Arial" charset="0"/>
                <a:ea typeface="+mn-ea"/>
                <a:cs typeface="Arial" panose="020B0604020202020204" pitchFamily="34" charset="0"/>
              </a:rPr>
              <a:t>Tryk </a:t>
            </a:r>
            <a:r>
              <a:rPr lang="da-DK" sz="900" b="1" kern="1200" noProof="1">
                <a:solidFill>
                  <a:srgbClr val="DF6752"/>
                </a:solidFill>
                <a:latin typeface="Arial" charset="0"/>
                <a:ea typeface="+mn-ea"/>
                <a:cs typeface="Arial" panose="020B0604020202020204" pitchFamily="34" charset="0"/>
              </a:rPr>
              <a:t>Alt + F9</a:t>
            </a:r>
            <a:r>
              <a:rPr lang="da-DK" sz="900" b="0" kern="1200" noProof="1">
                <a:solidFill>
                  <a:srgbClr val="DF6752"/>
                </a:solidFill>
                <a:latin typeface="Arial" charset="0"/>
                <a:ea typeface="+mn-ea"/>
                <a:cs typeface="Arial" panose="020B0604020202020204" pitchFamily="34" charset="0"/>
              </a:rPr>
              <a:t> for hurtig visning af hjælpelinjer</a:t>
            </a:r>
          </a:p>
          <a:p>
            <a:pPr eaLnBrk="1" hangingPunct="1">
              <a:spcAft>
                <a:spcPts val="600"/>
              </a:spcAft>
              <a:defRPr/>
            </a:pPr>
            <a:endParaRPr lang="da-DK" altLang="da-DK" sz="900" noProof="1">
              <a:solidFill>
                <a:schemeClr val="tx1"/>
              </a:solidFill>
              <a:latin typeface="+mn-lt"/>
              <a:cs typeface="Arial" panose="020B0604020202020204" pitchFamily="34" charset="0"/>
            </a:endParaRPr>
          </a:p>
        </p:txBody>
      </p:sp>
      <p:pic>
        <p:nvPicPr>
          <p:cNvPr id="18" name="Billede 25"/>
          <p:cNvPicPr>
            <a:picLocks noChangeAspect="1"/>
          </p:cNvPicPr>
          <p:nvPr userDrawn="1"/>
        </p:nvPicPr>
        <p:blipFill>
          <a:blip r:embed="rId3"/>
          <a:stretch>
            <a:fillRect/>
          </a:stretch>
        </p:blipFill>
        <p:spPr>
          <a:xfrm>
            <a:off x="11273427" y="2241762"/>
            <a:ext cx="368254" cy="393946"/>
          </a:xfrm>
          <a:prstGeom prst="rect">
            <a:avLst/>
          </a:prstGeom>
        </p:spPr>
      </p:pic>
      <p:pic>
        <p:nvPicPr>
          <p:cNvPr id="19" name="Billede 36"/>
          <p:cNvPicPr>
            <a:picLocks noChangeAspect="1"/>
          </p:cNvPicPr>
          <p:nvPr userDrawn="1"/>
        </p:nvPicPr>
        <p:blipFill>
          <a:blip r:embed="rId4"/>
          <a:stretch>
            <a:fillRect/>
          </a:stretch>
        </p:blipFill>
        <p:spPr>
          <a:xfrm>
            <a:off x="11265672" y="3658525"/>
            <a:ext cx="416717" cy="397335"/>
          </a:xfrm>
          <a:prstGeom prst="rect">
            <a:avLst/>
          </a:prstGeom>
        </p:spPr>
      </p:pic>
      <p:pic>
        <p:nvPicPr>
          <p:cNvPr id="21" name="Billede 39"/>
          <p:cNvPicPr>
            <a:picLocks noChangeAspect="1"/>
          </p:cNvPicPr>
          <p:nvPr userDrawn="1"/>
        </p:nvPicPr>
        <p:blipFill rotWithShape="1">
          <a:blip r:embed="rId5"/>
          <a:srcRect l="2931" r="60888"/>
          <a:stretch/>
        </p:blipFill>
        <p:spPr>
          <a:xfrm>
            <a:off x="5729521" y="2621888"/>
            <a:ext cx="319516" cy="568784"/>
          </a:xfrm>
          <a:prstGeom prst="rect">
            <a:avLst/>
          </a:prstGeom>
        </p:spPr>
      </p:pic>
      <p:sp>
        <p:nvSpPr>
          <p:cNvPr id="22" name="Rektangel 21"/>
          <p:cNvSpPr/>
          <p:nvPr userDrawn="1"/>
        </p:nvSpPr>
        <p:spPr>
          <a:xfrm>
            <a:off x="509551" y="510317"/>
            <a:ext cx="6096000" cy="1200329"/>
          </a:xfrm>
          <a:prstGeom prst="rect">
            <a:avLst/>
          </a:prstGeom>
        </p:spPr>
        <p:txBody>
          <a:bodyPr>
            <a:spAutoFit/>
          </a:bodyPr>
          <a:lstStyle/>
          <a:p>
            <a:r>
              <a:rPr lang="en-US" sz="3600" b="1" spc="300" dirty="0"/>
              <a:t>BRUGERGUIDE</a:t>
            </a:r>
            <a:br>
              <a:rPr lang="en-US" sz="3600" b="1" spc="300" dirty="0"/>
            </a:br>
            <a:endParaRPr lang="da-DK" sz="3600" b="1" spc="300" dirty="0"/>
          </a:p>
        </p:txBody>
      </p:sp>
    </p:spTree>
    <p:extLst>
      <p:ext uri="{BB962C8B-B14F-4D97-AF65-F5344CB8AC3E}">
        <p14:creationId xmlns:p14="http://schemas.microsoft.com/office/powerpoint/2010/main" val="3666039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tor billede venst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1" y="0"/>
            <a:ext cx="742791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8031878" y="957753"/>
            <a:ext cx="3879477" cy="1987748"/>
          </a:xfrm>
        </p:spPr>
        <p:txBody>
          <a:bodyPr/>
          <a:lstStyle>
            <a:lvl1pPr>
              <a:defRPr sz="3600"/>
            </a:lvl1pPr>
          </a:lstStyle>
          <a:p>
            <a:r>
              <a:rPr lang="en-US"/>
              <a:t>KLIK HER FOR AT ÆNDRE TITEL</a:t>
            </a:r>
            <a:endParaRPr lang="en-US" dirty="0"/>
          </a:p>
        </p:txBody>
      </p:sp>
      <p:sp>
        <p:nvSpPr>
          <p:cNvPr id="7" name="Pladsholder til tekst 3"/>
          <p:cNvSpPr>
            <a:spLocks noGrp="1"/>
          </p:cNvSpPr>
          <p:nvPr>
            <p:ph type="body" sz="quarter" idx="12" hasCustomPrompt="1"/>
          </p:nvPr>
        </p:nvSpPr>
        <p:spPr>
          <a:xfrm>
            <a:off x="8031879" y="3199593"/>
            <a:ext cx="3588621" cy="2982722"/>
          </a:xfrm>
        </p:spPr>
        <p:txBody>
          <a:bodyPr/>
          <a:lstStyle>
            <a:lvl1pPr marL="285750" indent="-285750">
              <a:lnSpc>
                <a:spcPct val="100000"/>
              </a:lnSpc>
              <a:spcBef>
                <a:spcPts val="600"/>
              </a:spcBef>
              <a:buFontTx/>
              <a:buBlip>
                <a:blip r:embed="rId2"/>
              </a:buBlip>
              <a:defRPr sz="1600" baseline="0"/>
            </a:lvl1pPr>
          </a:lstStyle>
          <a:p>
            <a:pPr lvl="0"/>
            <a:r>
              <a:rPr lang="da-DK"/>
              <a:t>Indsæt bullets</a:t>
            </a:r>
            <a:endParaRPr lang="da-DK" dirty="0"/>
          </a:p>
          <a:p>
            <a:pPr lvl="0"/>
            <a:endParaRPr lang="da-DK" dirty="0"/>
          </a:p>
          <a:p>
            <a:pPr lvl="0"/>
            <a:endParaRPr lang="da-DK" dirty="0"/>
          </a:p>
        </p:txBody>
      </p:sp>
      <p:grpSp>
        <p:nvGrpSpPr>
          <p:cNvPr id="8" name="Gruppe 7"/>
          <p:cNvGrpSpPr/>
          <p:nvPr userDrawn="1"/>
        </p:nvGrpSpPr>
        <p:grpSpPr>
          <a:xfrm>
            <a:off x="7427913" y="1288619"/>
            <a:ext cx="405154" cy="1182460"/>
            <a:chOff x="320675" y="2816225"/>
            <a:chExt cx="350838" cy="1023938"/>
          </a:xfrm>
          <a:solidFill>
            <a:schemeClr val="tx1"/>
          </a:solidFill>
        </p:grpSpPr>
        <p:sp>
          <p:nvSpPr>
            <p:cNvPr id="9"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46860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x billeder høj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9" name="Picture Placeholder 4"/>
          <p:cNvSpPr>
            <a:spLocks noGrp="1"/>
          </p:cNvSpPr>
          <p:nvPr>
            <p:ph type="pic" sz="quarter" idx="14" hasCustomPrompt="1"/>
          </p:nvPr>
        </p:nvSpPr>
        <p:spPr>
          <a:xfrm>
            <a:off x="7427912" y="349250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587374" y="357948"/>
            <a:ext cx="4542975" cy="1486727"/>
          </a:xfrm>
        </p:spPr>
        <p:txBody>
          <a:bodyPr/>
          <a:lstStyle>
            <a:lvl1pPr>
              <a:defRPr sz="3600"/>
            </a:lvl1pPr>
          </a:lstStyle>
          <a:p>
            <a:r>
              <a:rPr lang="en-US"/>
              <a:t>KLIK HER FOR AT ÆNDRE TITEL</a:t>
            </a:r>
            <a:endParaRPr lang="en-US" dirty="0"/>
          </a:p>
        </p:txBody>
      </p:sp>
      <p:sp>
        <p:nvSpPr>
          <p:cNvPr id="7" name="Pladsholder til tekst 3"/>
          <p:cNvSpPr>
            <a:spLocks noGrp="1"/>
          </p:cNvSpPr>
          <p:nvPr>
            <p:ph type="body" sz="quarter" idx="15" hasCustomPrompt="1"/>
          </p:nvPr>
        </p:nvSpPr>
        <p:spPr>
          <a:xfrm>
            <a:off x="587375" y="2127154"/>
            <a:ext cx="4542974" cy="3575409"/>
          </a:xfrm>
        </p:spPr>
        <p:txBody>
          <a:bodyPr/>
          <a:lstStyle>
            <a:lvl1pPr marL="285750" indent="-285750">
              <a:lnSpc>
                <a:spcPct val="100000"/>
              </a:lnSpc>
              <a:spcBef>
                <a:spcPts val="600"/>
              </a:spcBef>
              <a:buFontTx/>
              <a:buBlip>
                <a:blip r:embed="rId2"/>
              </a:buBlip>
              <a:defRPr sz="1600" baseline="0"/>
            </a:lvl1pPr>
          </a:lstStyle>
          <a:p>
            <a:pPr lvl="0"/>
            <a:r>
              <a:rPr lang="da-DK"/>
              <a:t>Indsæt </a:t>
            </a:r>
            <a:r>
              <a:rPr lang="da-DK" dirty="0" err="1"/>
              <a:t>bullets</a:t>
            </a:r>
            <a:endParaRPr lang="da-DK" dirty="0"/>
          </a:p>
          <a:p>
            <a:pPr lvl="0"/>
            <a:endParaRPr lang="da-DK" dirty="0"/>
          </a:p>
          <a:p>
            <a:pPr lvl="0"/>
            <a:endParaRPr lang="da-DK" dirty="0"/>
          </a:p>
        </p:txBody>
      </p:sp>
      <p:sp>
        <p:nvSpPr>
          <p:cNvPr id="11" name="Picture Placeholder 4"/>
          <p:cNvSpPr>
            <a:spLocks noGrp="1"/>
          </p:cNvSpPr>
          <p:nvPr>
            <p:ph type="pic" sz="quarter" idx="16" hasCustomPrompt="1"/>
          </p:nvPr>
        </p:nvSpPr>
        <p:spPr>
          <a:xfrm>
            <a:off x="7427912" y="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6119794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å layout højre">
    <p:spTree>
      <p:nvGrpSpPr>
        <p:cNvPr id="1" name=""/>
        <p:cNvGrpSpPr/>
        <p:nvPr/>
      </p:nvGrpSpPr>
      <p:grpSpPr>
        <a:xfrm>
          <a:off x="0" y="0"/>
          <a:ext cx="0" cy="0"/>
          <a:chOff x="0" y="0"/>
          <a:chExt cx="0" cy="0"/>
        </a:xfrm>
      </p:grpSpPr>
      <p:sp>
        <p:nvSpPr>
          <p:cNvPr id="26" name="Rectangle 6"/>
          <p:cNvSpPr/>
          <p:nvPr userDrawn="1"/>
        </p:nvSpPr>
        <p:spPr>
          <a:xfrm>
            <a:off x="7427913" y="0"/>
            <a:ext cx="476408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Pladsholder til tekst 3"/>
          <p:cNvSpPr>
            <a:spLocks noGrp="1"/>
          </p:cNvSpPr>
          <p:nvPr>
            <p:ph type="body" sz="quarter" idx="17" hasCustomPrompt="1"/>
          </p:nvPr>
        </p:nvSpPr>
        <p:spPr>
          <a:xfrm>
            <a:off x="8027662" y="2927417"/>
            <a:ext cx="3673420" cy="3222624"/>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sp>
        <p:nvSpPr>
          <p:cNvPr id="3" name="Slide Number Placeholder 2"/>
          <p:cNvSpPr>
            <a:spLocks noGrp="1"/>
          </p:cNvSpPr>
          <p:nvPr>
            <p:ph type="sldNum" sz="quarter" idx="10"/>
          </p:nvPr>
        </p:nvSpPr>
        <p:spPr/>
        <p:txBody>
          <a:bodyPr/>
          <a:lstStyle>
            <a:lvl1pPr>
              <a:defRPr>
                <a:solidFill>
                  <a:schemeClr val="bg1">
                    <a:alpha val="70000"/>
                  </a:schemeClr>
                </a:solidFill>
              </a:defRPr>
            </a:lvl1pPr>
          </a:lstStyle>
          <a:p>
            <a:fld id="{D8D877B3-D348-4611-9BDB-C5374591D951}" type="slidenum">
              <a:rPr lang="en-US" smtClean="0"/>
              <a:pPr/>
              <a:t>‹#›</a:t>
            </a:fld>
            <a:endParaRPr lang="en-US" dirty="0"/>
          </a:p>
        </p:txBody>
      </p:sp>
      <p:grpSp>
        <p:nvGrpSpPr>
          <p:cNvPr id="5" name="Gruppe 4"/>
          <p:cNvGrpSpPr/>
          <p:nvPr userDrawn="1"/>
        </p:nvGrpSpPr>
        <p:grpSpPr>
          <a:xfrm>
            <a:off x="7427914" y="1288619"/>
            <a:ext cx="405154" cy="1182460"/>
            <a:chOff x="320675" y="2816225"/>
            <a:chExt cx="350838" cy="1023938"/>
          </a:xfrm>
          <a:solidFill>
            <a:schemeClr val="bg1"/>
          </a:solidFill>
        </p:grpSpPr>
        <p:sp>
          <p:nvSpPr>
            <p:cNvPr id="6"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29" name="Gruppe 28"/>
          <p:cNvGrpSpPr/>
          <p:nvPr userDrawn="1"/>
        </p:nvGrpSpPr>
        <p:grpSpPr>
          <a:xfrm>
            <a:off x="5466450" y="6027162"/>
            <a:ext cx="1272706" cy="669100"/>
            <a:chOff x="5387975" y="5659438"/>
            <a:chExt cx="1573213" cy="827087"/>
          </a:xfrm>
        </p:grpSpPr>
        <p:grpSp>
          <p:nvGrpSpPr>
            <p:cNvPr id="30" name="Gruppe 29"/>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1" name="Gruppe 30"/>
            <p:cNvGrpSpPr/>
            <p:nvPr userDrawn="1"/>
          </p:nvGrpSpPr>
          <p:grpSpPr>
            <a:xfrm>
              <a:off x="5880100" y="5659438"/>
              <a:ext cx="511175" cy="544512"/>
              <a:chOff x="5880100" y="5659438"/>
              <a:chExt cx="511175" cy="544512"/>
            </a:xfrm>
            <a:solidFill>
              <a:schemeClr val="tx1"/>
            </a:solidFill>
          </p:grpSpPr>
          <p:sp>
            <p:nvSpPr>
              <p:cNvPr id="32"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53" name="Title 4"/>
          <p:cNvSpPr>
            <a:spLocks noGrp="1"/>
          </p:cNvSpPr>
          <p:nvPr>
            <p:ph type="title" hasCustomPrompt="1"/>
          </p:nvPr>
        </p:nvSpPr>
        <p:spPr>
          <a:xfrm>
            <a:off x="8027663" y="943460"/>
            <a:ext cx="3673419" cy="1860884"/>
          </a:xfrm>
        </p:spPr>
        <p:txBody>
          <a:bodyPr/>
          <a:lstStyle>
            <a:lvl1pPr>
              <a:defRPr sz="3600">
                <a:solidFill>
                  <a:schemeClr val="bg1"/>
                </a:solidFill>
              </a:defRPr>
            </a:lvl1pPr>
          </a:lstStyle>
          <a:p>
            <a:r>
              <a:rPr lang="en-US"/>
              <a:t>KLIK HER FOR AT ÆNDRE TITEL</a:t>
            </a:r>
            <a:endParaRPr lang="en-US" dirty="0"/>
          </a:p>
        </p:txBody>
      </p:sp>
    </p:spTree>
    <p:extLst>
      <p:ext uri="{BB962C8B-B14F-4D97-AF65-F5344CB8AC3E}">
        <p14:creationId xmlns:p14="http://schemas.microsoft.com/office/powerpoint/2010/main" val="3858436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 x billede venst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chemeClr val="accent1">
                    <a:alpha val="70000"/>
                  </a:schemeClr>
                </a:solidFill>
              </a:defRPr>
            </a:lvl1pPr>
          </a:lstStyle>
          <a:p>
            <a:fld id="{D8D877B3-D348-4611-9BDB-C5374591D951}" type="slidenum">
              <a:rPr lang="en-US" smtClean="0"/>
              <a:pPr/>
              <a:t>‹#›</a:t>
            </a:fld>
            <a:endParaRPr lang="en-US" dirty="0"/>
          </a:p>
        </p:txBody>
      </p:sp>
      <p:grpSp>
        <p:nvGrpSpPr>
          <p:cNvPr id="29" name="Gruppe 28"/>
          <p:cNvGrpSpPr/>
          <p:nvPr userDrawn="1"/>
        </p:nvGrpSpPr>
        <p:grpSpPr>
          <a:xfrm>
            <a:off x="5466450" y="6027162"/>
            <a:ext cx="1272706" cy="669100"/>
            <a:chOff x="5387975" y="5659438"/>
            <a:chExt cx="1573213" cy="827087"/>
          </a:xfrm>
        </p:grpSpPr>
        <p:grpSp>
          <p:nvGrpSpPr>
            <p:cNvPr id="30" name="Gruppe 29"/>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1" name="Gruppe 30"/>
            <p:cNvGrpSpPr/>
            <p:nvPr userDrawn="1"/>
          </p:nvGrpSpPr>
          <p:grpSpPr>
            <a:xfrm>
              <a:off x="5880100" y="5659438"/>
              <a:ext cx="511175" cy="544512"/>
              <a:chOff x="5880100" y="5659438"/>
              <a:chExt cx="511175" cy="544512"/>
            </a:xfrm>
            <a:solidFill>
              <a:schemeClr val="tx1"/>
            </a:solidFill>
          </p:grpSpPr>
          <p:sp>
            <p:nvSpPr>
              <p:cNvPr id="32"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grpSp>
        <p:nvGrpSpPr>
          <p:cNvPr id="54" name="Gruppe 53"/>
          <p:cNvGrpSpPr/>
          <p:nvPr userDrawn="1"/>
        </p:nvGrpSpPr>
        <p:grpSpPr>
          <a:xfrm>
            <a:off x="4733281" y="657225"/>
            <a:ext cx="405154" cy="1182460"/>
            <a:chOff x="320675" y="2816225"/>
            <a:chExt cx="350838" cy="1023938"/>
          </a:xfrm>
          <a:solidFill>
            <a:schemeClr val="tx1"/>
          </a:solidFill>
        </p:grpSpPr>
        <p:sp>
          <p:nvSpPr>
            <p:cNvPr id="55"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9"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0"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1"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2"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74" name="Picture Placeholder 4"/>
          <p:cNvSpPr>
            <a:spLocks noGrp="1"/>
          </p:cNvSpPr>
          <p:nvPr>
            <p:ph type="pic" sz="quarter" idx="11" hasCustomPrompt="1"/>
          </p:nvPr>
        </p:nvSpPr>
        <p:spPr>
          <a:xfrm>
            <a:off x="-19951"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5" name="Title 4"/>
          <p:cNvSpPr>
            <a:spLocks noGrp="1"/>
          </p:cNvSpPr>
          <p:nvPr>
            <p:ph type="title" hasCustomPrompt="1"/>
          </p:nvPr>
        </p:nvSpPr>
        <p:spPr>
          <a:xfrm>
            <a:off x="5324157" y="359273"/>
            <a:ext cx="4490445" cy="1621619"/>
          </a:xfrm>
        </p:spPr>
        <p:txBody>
          <a:bodyPr/>
          <a:lstStyle>
            <a:lvl1pPr>
              <a:defRPr sz="3600"/>
            </a:lvl1pPr>
          </a:lstStyle>
          <a:p>
            <a:r>
              <a:rPr lang="en-US"/>
              <a:t>KLIK HER FOR AT ÆNDRE TITEL</a:t>
            </a:r>
            <a:endParaRPr lang="en-US" dirty="0"/>
          </a:p>
        </p:txBody>
      </p:sp>
      <p:sp>
        <p:nvSpPr>
          <p:cNvPr id="76" name="Pladsholder til tekst 3"/>
          <p:cNvSpPr>
            <a:spLocks noGrp="1"/>
          </p:cNvSpPr>
          <p:nvPr>
            <p:ph type="body" sz="quarter" idx="12" hasCustomPrompt="1"/>
          </p:nvPr>
        </p:nvSpPr>
        <p:spPr>
          <a:xfrm>
            <a:off x="5324158"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a:t>Indsæt </a:t>
            </a:r>
            <a:r>
              <a:rPr lang="da-DK" dirty="0" err="1"/>
              <a:t>bullets</a:t>
            </a:r>
            <a:endParaRPr lang="da-DK" dirty="0"/>
          </a:p>
          <a:p>
            <a:pPr lvl="0"/>
            <a:endParaRPr lang="da-DK" dirty="0"/>
          </a:p>
          <a:p>
            <a:pPr lvl="0"/>
            <a:endParaRPr lang="da-DK" dirty="0"/>
          </a:p>
        </p:txBody>
      </p:sp>
    </p:spTree>
    <p:extLst>
      <p:ext uri="{BB962C8B-B14F-4D97-AF65-F5344CB8AC3E}">
        <p14:creationId xmlns:p14="http://schemas.microsoft.com/office/powerpoint/2010/main" val="1373375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æsentation">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a:t>AALBORG UNIVERSITET</a:t>
            </a:r>
            <a:br>
              <a:rPr lang="en-US"/>
            </a:br>
            <a:r>
              <a:rPr lang="en-US"/>
              <a:t>OVERSKRIFT</a:t>
            </a:r>
            <a:endParaRPr lang="en-US" dirty="0"/>
          </a:p>
        </p:txBody>
      </p:sp>
      <p:sp>
        <p:nvSpPr>
          <p:cNvPr id="3" name="Pladsholder til tekst 2"/>
          <p:cNvSpPr>
            <a:spLocks noGrp="1"/>
          </p:cNvSpPr>
          <p:nvPr>
            <p:ph type="body" sz="quarter" idx="12" hasCustomPrompt="1"/>
          </p:nvPr>
        </p:nvSpPr>
        <p:spPr>
          <a:xfrm>
            <a:off x="2441575" y="3827463"/>
            <a:ext cx="7341129" cy="412750"/>
          </a:xfrm>
          <a:solidFill>
            <a:schemeClr val="bg1"/>
          </a:solidFill>
        </p:spPr>
        <p:txBody>
          <a:bodyPr>
            <a:noAutofit/>
          </a:bodyPr>
          <a:lstStyle>
            <a:lvl1pPr marL="0" indent="0" algn="ctr">
              <a:buFontTx/>
              <a:buNone/>
              <a:defRPr sz="1800" spc="300" baseline="0"/>
            </a:lvl1pPr>
          </a:lstStyle>
          <a:p>
            <a:pPr lvl="0"/>
            <a:r>
              <a:rPr lang="da-DK"/>
              <a:t>AF </a:t>
            </a:r>
            <a:r>
              <a:rPr lang="da-DK" dirty="0"/>
              <a:t>NAVN NAVNESEN</a:t>
            </a:r>
          </a:p>
        </p:txBody>
      </p:sp>
      <p:grpSp>
        <p:nvGrpSpPr>
          <p:cNvPr id="10" name="Gruppe 9"/>
          <p:cNvGrpSpPr/>
          <p:nvPr userDrawn="1"/>
        </p:nvGrpSpPr>
        <p:grpSpPr>
          <a:xfrm>
            <a:off x="5466450" y="6027162"/>
            <a:ext cx="1272706" cy="669100"/>
            <a:chOff x="5387975" y="5659438"/>
            <a:chExt cx="1573213" cy="827087"/>
          </a:xfrm>
        </p:grpSpPr>
        <p:grpSp>
          <p:nvGrpSpPr>
            <p:cNvPr id="11" name="Gruppe 10"/>
            <p:cNvGrpSpPr/>
            <p:nvPr userDrawn="1"/>
          </p:nvGrpSpPr>
          <p:grpSpPr>
            <a:xfrm>
              <a:off x="5387975" y="6407150"/>
              <a:ext cx="1573213" cy="79375"/>
              <a:chOff x="5387975" y="6407150"/>
              <a:chExt cx="1573213" cy="79375"/>
            </a:xfrm>
          </p:grpSpPr>
          <p:sp>
            <p:nvSpPr>
              <p:cNvPr id="16"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12" name="Gruppe 11"/>
            <p:cNvGrpSpPr/>
            <p:nvPr userDrawn="1"/>
          </p:nvGrpSpPr>
          <p:grpSpPr>
            <a:xfrm>
              <a:off x="5880100" y="5659438"/>
              <a:ext cx="511175" cy="544512"/>
              <a:chOff x="5880100" y="5659438"/>
              <a:chExt cx="511175" cy="544512"/>
            </a:xfrm>
            <a:solidFill>
              <a:schemeClr val="tx1"/>
            </a:solidFill>
          </p:grpSpPr>
          <p:sp>
            <p:nvSpPr>
              <p:cNvPr id="1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ause">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a:t>PAUSE</a:t>
            </a:r>
            <a:br>
              <a:rPr lang="en-US"/>
            </a:br>
            <a:r>
              <a:rPr lang="en-US"/>
              <a:t>OVERSKRIFT</a:t>
            </a:r>
            <a:endParaRPr lang="en-US" dirty="0"/>
          </a:p>
        </p:txBody>
      </p:sp>
      <p:grpSp>
        <p:nvGrpSpPr>
          <p:cNvPr id="10" name="Gruppe 9"/>
          <p:cNvGrpSpPr/>
          <p:nvPr userDrawn="1"/>
        </p:nvGrpSpPr>
        <p:grpSpPr>
          <a:xfrm>
            <a:off x="5466450" y="6027162"/>
            <a:ext cx="1272706" cy="669100"/>
            <a:chOff x="5387975" y="5659438"/>
            <a:chExt cx="1573213" cy="827087"/>
          </a:xfrm>
        </p:grpSpPr>
        <p:grpSp>
          <p:nvGrpSpPr>
            <p:cNvPr id="11" name="Gruppe 10"/>
            <p:cNvGrpSpPr/>
            <p:nvPr userDrawn="1"/>
          </p:nvGrpSpPr>
          <p:grpSpPr>
            <a:xfrm>
              <a:off x="5387975" y="6407150"/>
              <a:ext cx="1573213" cy="79375"/>
              <a:chOff x="5387975" y="6407150"/>
              <a:chExt cx="1573213" cy="79375"/>
            </a:xfrm>
          </p:grpSpPr>
          <p:sp>
            <p:nvSpPr>
              <p:cNvPr id="16"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12" name="Gruppe 11"/>
            <p:cNvGrpSpPr/>
            <p:nvPr userDrawn="1"/>
          </p:nvGrpSpPr>
          <p:grpSpPr>
            <a:xfrm>
              <a:off x="5880100" y="5659438"/>
              <a:ext cx="511175" cy="544512"/>
              <a:chOff x="5880100" y="5659438"/>
              <a:chExt cx="511175" cy="544512"/>
            </a:xfrm>
            <a:solidFill>
              <a:schemeClr val="tx1"/>
            </a:solidFill>
          </p:grpSpPr>
          <p:sp>
            <p:nvSpPr>
              <p:cNvPr id="1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Tree>
    <p:extLst>
      <p:ext uri="{BB962C8B-B14F-4D97-AF65-F5344CB8AC3E}">
        <p14:creationId xmlns:p14="http://schemas.microsoft.com/office/powerpoint/2010/main" val="3553502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m. bullets">
    <p:spTree>
      <p:nvGrpSpPr>
        <p:cNvPr id="1" name=""/>
        <p:cNvGrpSpPr/>
        <p:nvPr/>
      </p:nvGrpSpPr>
      <p:grpSpPr>
        <a:xfrm>
          <a:off x="0" y="0"/>
          <a:ext cx="0" cy="0"/>
          <a:chOff x="0" y="0"/>
          <a:chExt cx="0" cy="0"/>
        </a:xfrm>
      </p:grpSpPr>
      <p:sp>
        <p:nvSpPr>
          <p:cNvPr id="4"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3" name="Title 4"/>
          <p:cNvSpPr>
            <a:spLocks noGrp="1"/>
          </p:cNvSpPr>
          <p:nvPr>
            <p:ph type="title" hasCustomPrompt="1"/>
          </p:nvPr>
        </p:nvSpPr>
        <p:spPr>
          <a:xfrm>
            <a:off x="587374" y="370290"/>
            <a:ext cx="5149879" cy="1474385"/>
          </a:xfrm>
        </p:spPr>
        <p:txBody>
          <a:bodyPr/>
          <a:lstStyle>
            <a:lvl1pPr>
              <a:defRPr sz="3600" baseline="0"/>
            </a:lvl1pPr>
          </a:lstStyle>
          <a:p>
            <a:r>
              <a:rPr lang="en-US"/>
              <a:t>KLIK HER FOR AT ÆNDRE TITEL</a:t>
            </a:r>
            <a:endParaRPr lang="en-US" dirty="0"/>
          </a:p>
        </p:txBody>
      </p:sp>
      <p:sp>
        <p:nvSpPr>
          <p:cNvPr id="5" name="Pladsholder til tekst 10"/>
          <p:cNvSpPr>
            <a:spLocks noGrp="1"/>
          </p:cNvSpPr>
          <p:nvPr>
            <p:ph type="body" sz="quarter" idx="12" hasCustomPrompt="1"/>
          </p:nvPr>
        </p:nvSpPr>
        <p:spPr>
          <a:xfrm>
            <a:off x="587375" y="2065337"/>
            <a:ext cx="10620094" cy="3704284"/>
          </a:xfrm>
        </p:spPr>
        <p:txBody>
          <a:bodyPr/>
          <a:lstStyle>
            <a:lvl1pPr marL="285750" indent="-285750">
              <a:buFontTx/>
              <a:buBlip>
                <a:blip r:embed="rId2"/>
              </a:buBlip>
              <a:defRPr/>
            </a:lvl1pPr>
          </a:lstStyle>
          <a:p>
            <a:pPr lvl="0"/>
            <a:r>
              <a:rPr lang="da-DK"/>
              <a:t>Indsæt bullets</a:t>
            </a:r>
            <a:endParaRPr lang="da-DK" dirty="0"/>
          </a:p>
        </p:txBody>
      </p:sp>
    </p:spTree>
    <p:extLst>
      <p:ext uri="{BB962C8B-B14F-4D97-AF65-F5344CB8AC3E}">
        <p14:creationId xmlns:p14="http://schemas.microsoft.com/office/powerpoint/2010/main" val="25212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eb + bullet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grpSp>
        <p:nvGrpSpPr>
          <p:cNvPr id="30" name="Gruppe 29"/>
          <p:cNvGrpSpPr/>
          <p:nvPr userDrawn="1"/>
        </p:nvGrpSpPr>
        <p:grpSpPr>
          <a:xfrm>
            <a:off x="0" y="657225"/>
            <a:ext cx="405154" cy="1182460"/>
            <a:chOff x="320675" y="2816225"/>
            <a:chExt cx="350838" cy="1023938"/>
          </a:xfrm>
          <a:solidFill>
            <a:schemeClr val="tx1"/>
          </a:solidFill>
        </p:grpSpPr>
        <p:sp>
          <p:nvSpPr>
            <p:cNvPr id="31"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26" name="Title 4"/>
          <p:cNvSpPr>
            <a:spLocks noGrp="1"/>
          </p:cNvSpPr>
          <p:nvPr>
            <p:ph type="title" hasCustomPrompt="1"/>
          </p:nvPr>
        </p:nvSpPr>
        <p:spPr>
          <a:xfrm>
            <a:off x="587375" y="370764"/>
            <a:ext cx="4516438" cy="1473911"/>
          </a:xfrm>
        </p:spPr>
        <p:txBody>
          <a:bodyPr/>
          <a:lstStyle>
            <a:lvl1pPr>
              <a:defRPr sz="3600"/>
            </a:lvl1pPr>
          </a:lstStyle>
          <a:p>
            <a:r>
              <a:rPr lang="en-US"/>
              <a:t>KLIK HER FOR AT ÆNDRE TITEL</a:t>
            </a:r>
            <a:endParaRPr lang="en-US" dirty="0"/>
          </a:p>
        </p:txBody>
      </p:sp>
      <p:pic>
        <p:nvPicPr>
          <p:cNvPr id="27" name="Billede 2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5670792" y="820387"/>
            <a:ext cx="6943368" cy="5825654"/>
          </a:xfrm>
          <a:prstGeom prst="rect">
            <a:avLst/>
          </a:prstGeom>
        </p:spPr>
      </p:pic>
      <p:sp>
        <p:nvSpPr>
          <p:cNvPr id="28" name="Picture Placeholder 4"/>
          <p:cNvSpPr>
            <a:spLocks noGrp="1"/>
          </p:cNvSpPr>
          <p:nvPr>
            <p:ph type="pic" sz="quarter" idx="11" hasCustomPrompt="1"/>
          </p:nvPr>
        </p:nvSpPr>
        <p:spPr>
          <a:xfrm>
            <a:off x="5953820" y="1240418"/>
            <a:ext cx="6238180" cy="35030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29" name="Pladsholder til tekst 10"/>
          <p:cNvSpPr>
            <a:spLocks noGrp="1"/>
          </p:cNvSpPr>
          <p:nvPr>
            <p:ph type="body" sz="quarter" idx="12" hasCustomPrompt="1"/>
          </p:nvPr>
        </p:nvSpPr>
        <p:spPr>
          <a:xfrm>
            <a:off x="587375" y="2065337"/>
            <a:ext cx="4516438" cy="3243263"/>
          </a:xfrm>
        </p:spPr>
        <p:txBody>
          <a:bodyPr/>
          <a:lstStyle>
            <a:lvl1pPr marL="285750" indent="-285750">
              <a:buFontTx/>
              <a:buBlip>
                <a:blip r:embed="rId3"/>
              </a:buBlip>
              <a:defRPr/>
            </a:lvl1pPr>
          </a:lstStyle>
          <a:p>
            <a:pPr lvl="0"/>
            <a:r>
              <a:rPr lang="da-DK"/>
              <a:t>Indsæt </a:t>
            </a:r>
            <a:r>
              <a:rPr lang="da-DK" dirty="0" err="1"/>
              <a:t>bullets</a:t>
            </a:r>
            <a:endParaRPr lang="da-DK"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 - højre">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587374" y="367628"/>
            <a:ext cx="4886993" cy="1621619"/>
          </a:xfrm>
        </p:spPr>
        <p:txBody>
          <a:bodyPr/>
          <a:lstStyle>
            <a:lvl1pPr>
              <a:defRPr sz="3600"/>
            </a:lvl1pPr>
          </a:lstStyle>
          <a:p>
            <a:r>
              <a:rPr lang="en-US"/>
              <a:t>KLIK HER FOR AT ÆNDRE TITEL</a:t>
            </a:r>
            <a:endParaRPr lang="en-US" dirty="0"/>
          </a:p>
        </p:txBody>
      </p:sp>
      <p:sp>
        <p:nvSpPr>
          <p:cNvPr id="11" name="Pladsholder til diagram 10"/>
          <p:cNvSpPr>
            <a:spLocks noGrp="1"/>
          </p:cNvSpPr>
          <p:nvPr>
            <p:ph type="chart" sz="quarter" idx="12"/>
          </p:nvPr>
        </p:nvSpPr>
        <p:spPr>
          <a:xfrm>
            <a:off x="6096000" y="2262579"/>
            <a:ext cx="5524500" cy="3572737"/>
          </a:xfrm>
        </p:spPr>
        <p:txBody>
          <a:bodyPr/>
          <a:lstStyle/>
          <a:p>
            <a:r>
              <a:rPr lang="da-DK"/>
              <a:t>Klik på ikonet for at tilføje et diagram</a:t>
            </a:r>
          </a:p>
        </p:txBody>
      </p:sp>
      <p:sp>
        <p:nvSpPr>
          <p:cNvPr id="13" name="Pladsholder til tekst 12"/>
          <p:cNvSpPr>
            <a:spLocks noGrp="1"/>
          </p:cNvSpPr>
          <p:nvPr>
            <p:ph type="body" sz="quarter" idx="13" hasCustomPrompt="1"/>
          </p:nvPr>
        </p:nvSpPr>
        <p:spPr>
          <a:xfrm>
            <a:off x="587375" y="2262579"/>
            <a:ext cx="4886992" cy="3572737"/>
          </a:xfrm>
        </p:spPr>
        <p:txBody>
          <a:bodyPr>
            <a:normAutofit/>
          </a:bodyPr>
          <a:lstStyle>
            <a:lvl2pPr marL="285750" indent="-285750">
              <a:buFontTx/>
              <a:buBlip>
                <a:blip r:embed="rId2"/>
              </a:buBlip>
              <a:defRPr sz="1600" baseline="0"/>
            </a:lvl2pPr>
          </a:lstStyle>
          <a:p>
            <a:pPr lvl="1"/>
            <a:r>
              <a:rPr lang="da-DK"/>
              <a:t>Indsæt bullets</a:t>
            </a:r>
            <a:endParaRPr lang="da-DK" dirty="0"/>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x billede højre + bullets">
    <p:spTree>
      <p:nvGrpSpPr>
        <p:cNvPr id="1" name=""/>
        <p:cNvGrpSpPr/>
        <p:nvPr/>
      </p:nvGrpSpPr>
      <p:grpSpPr>
        <a:xfrm>
          <a:off x="0" y="0"/>
          <a:ext cx="0" cy="0"/>
          <a:chOff x="0" y="0"/>
          <a:chExt cx="0" cy="0"/>
        </a:xfrm>
      </p:grpSpPr>
      <p:sp>
        <p:nvSpPr>
          <p:cNvPr id="6" name="Picture Placeholder 4"/>
          <p:cNvSpPr>
            <a:spLocks noGrp="1"/>
          </p:cNvSpPr>
          <p:nvPr>
            <p:ph type="pic" sz="quarter" idx="11" hasCustomPrompt="1"/>
          </p:nvPr>
        </p:nvSpPr>
        <p:spPr>
          <a:xfrm>
            <a:off x="7438768"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587374" y="359273"/>
            <a:ext cx="4490445" cy="1621619"/>
          </a:xfrm>
        </p:spPr>
        <p:txBody>
          <a:bodyPr/>
          <a:lstStyle>
            <a:lvl1pPr>
              <a:defRPr sz="3600"/>
            </a:lvl1pPr>
          </a:lstStyle>
          <a:p>
            <a:r>
              <a:rPr lang="en-US"/>
              <a:t>KLIK HER FOR AT ÆNDRE TITEL</a:t>
            </a:r>
            <a:endParaRPr lang="en-US" dirty="0"/>
          </a:p>
        </p:txBody>
      </p:sp>
      <p:sp>
        <p:nvSpPr>
          <p:cNvPr id="4" name="Pladsholder til tekst 3"/>
          <p:cNvSpPr>
            <a:spLocks noGrp="1"/>
          </p:cNvSpPr>
          <p:nvPr>
            <p:ph type="body" sz="quarter" idx="12" hasCustomPrompt="1"/>
          </p:nvPr>
        </p:nvSpPr>
        <p:spPr>
          <a:xfrm>
            <a:off x="587375"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a:t>Indsæt bullets</a:t>
            </a:r>
            <a:endParaRPr lang="da-DK" dirty="0"/>
          </a:p>
          <a:p>
            <a:pPr lvl="0"/>
            <a:endParaRPr lang="da-DK" dirty="0"/>
          </a:p>
          <a:p>
            <a:pPr lvl="0"/>
            <a:endParaRPr lang="da-DK" dirty="0"/>
          </a:p>
        </p:txBody>
      </p:sp>
    </p:spTree>
    <p:extLst>
      <p:ext uri="{BB962C8B-B14F-4D97-AF65-F5344CB8AC3E}">
        <p14:creationId xmlns:p14="http://schemas.microsoft.com/office/powerpoint/2010/main" val="498607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 x billede højre - Blå">
    <p:spTree>
      <p:nvGrpSpPr>
        <p:cNvPr id="1" name=""/>
        <p:cNvGrpSpPr/>
        <p:nvPr/>
      </p:nvGrpSpPr>
      <p:grpSpPr>
        <a:xfrm>
          <a:off x="0" y="0"/>
          <a:ext cx="0" cy="0"/>
          <a:chOff x="0" y="0"/>
          <a:chExt cx="0" cy="0"/>
        </a:xfrm>
      </p:grpSpPr>
      <p:sp>
        <p:nvSpPr>
          <p:cNvPr id="7" name="Rectangle 6"/>
          <p:cNvSpPr/>
          <p:nvPr userDrawn="1"/>
        </p:nvSpPr>
        <p:spPr>
          <a:xfrm>
            <a:off x="0" y="0"/>
            <a:ext cx="742791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7427913" y="0"/>
            <a:ext cx="4764087"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587374" y="373446"/>
            <a:ext cx="4683125" cy="1471230"/>
          </a:xfrm>
        </p:spPr>
        <p:txBody>
          <a:bodyPr/>
          <a:lstStyle>
            <a:lvl1pPr>
              <a:defRPr sz="3600">
                <a:solidFill>
                  <a:schemeClr val="bg1"/>
                </a:solidFill>
              </a:defRPr>
            </a:lvl1pPr>
          </a:lstStyle>
          <a:p>
            <a:r>
              <a:rPr lang="en-US"/>
              <a:t>KLIK HER FOR AT ÆNDRE TITEL</a:t>
            </a:r>
            <a:endParaRPr lang="en-US" dirty="0"/>
          </a:p>
        </p:txBody>
      </p:sp>
      <p:grpSp>
        <p:nvGrpSpPr>
          <p:cNvPr id="31" name="Gruppe 30"/>
          <p:cNvGrpSpPr/>
          <p:nvPr userDrawn="1"/>
        </p:nvGrpSpPr>
        <p:grpSpPr>
          <a:xfrm>
            <a:off x="5466450" y="6027162"/>
            <a:ext cx="1272706" cy="669100"/>
            <a:chOff x="5387975" y="5659438"/>
            <a:chExt cx="1573213" cy="827087"/>
          </a:xfrm>
          <a:solidFill>
            <a:schemeClr val="bg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687094" cy="37655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Indsæt bullets</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Tree>
    <p:extLst>
      <p:ext uri="{BB962C8B-B14F-4D97-AF65-F5344CB8AC3E}">
        <p14:creationId xmlns:p14="http://schemas.microsoft.com/office/powerpoint/2010/main" val="1747433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tor billede højre - blå">
    <p:spTree>
      <p:nvGrpSpPr>
        <p:cNvPr id="1" name=""/>
        <p:cNvGrpSpPr/>
        <p:nvPr/>
      </p:nvGrpSpPr>
      <p:grpSpPr>
        <a:xfrm>
          <a:off x="0" y="0"/>
          <a:ext cx="0" cy="0"/>
          <a:chOff x="0" y="0"/>
          <a:chExt cx="0" cy="0"/>
        </a:xfrm>
      </p:grpSpPr>
      <p:sp>
        <p:nvSpPr>
          <p:cNvPr id="7" name="Rectangle 6"/>
          <p:cNvSpPr/>
          <p:nvPr userDrawn="1"/>
        </p:nvSpPr>
        <p:spPr>
          <a:xfrm>
            <a:off x="1" y="0"/>
            <a:ext cx="52704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6" name="Title 4"/>
          <p:cNvSpPr>
            <a:spLocks noGrp="1"/>
          </p:cNvSpPr>
          <p:nvPr>
            <p:ph type="title" hasCustomPrompt="1"/>
          </p:nvPr>
        </p:nvSpPr>
        <p:spPr>
          <a:xfrm>
            <a:off x="587375" y="373446"/>
            <a:ext cx="4454526" cy="1471230"/>
          </a:xfrm>
        </p:spPr>
        <p:txBody>
          <a:bodyPr/>
          <a:lstStyle>
            <a:lvl1pPr>
              <a:defRPr sz="3600">
                <a:solidFill>
                  <a:schemeClr val="bg1"/>
                </a:solidFill>
              </a:defRPr>
            </a:lvl1pPr>
          </a:lstStyle>
          <a:p>
            <a:r>
              <a:rPr lang="en-US"/>
              <a:t>KLIK HER FOR AT ÆNDRE TITEL</a:t>
            </a:r>
            <a:endParaRPr lang="en-US" dirty="0"/>
          </a:p>
        </p:txBody>
      </p:sp>
      <p:grpSp>
        <p:nvGrpSpPr>
          <p:cNvPr id="31" name="Gruppe 30"/>
          <p:cNvGrpSpPr/>
          <p:nvPr userDrawn="1"/>
        </p:nvGrpSpPr>
        <p:grpSpPr>
          <a:xfrm>
            <a:off x="5466450" y="6027162"/>
            <a:ext cx="1272706" cy="669100"/>
            <a:chOff x="5387975" y="5659438"/>
            <a:chExt cx="1573213" cy="827087"/>
          </a:xfrm>
          <a:solidFill>
            <a:schemeClr val="tx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458495" cy="36004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Indsæt bullets</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
        <p:nvSpPr>
          <p:cNvPr id="75" name="Picture Placeholder 4"/>
          <p:cNvSpPr>
            <a:spLocks noGrp="1"/>
          </p:cNvSpPr>
          <p:nvPr>
            <p:ph type="pic" sz="quarter" idx="11" hasCustomPrompt="1"/>
          </p:nvPr>
        </p:nvSpPr>
        <p:spPr>
          <a:xfrm>
            <a:off x="5270500" y="0"/>
            <a:ext cx="69215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735931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87375" y="458583"/>
            <a:ext cx="9753600" cy="1386092"/>
          </a:xfrm>
          <a:prstGeom prst="rect">
            <a:avLst/>
          </a:prstGeom>
          <a:effectLst/>
        </p:spPr>
        <p:txBody>
          <a:bodyPr vert="horz" lIns="0" tIns="192024" rIns="0" bIns="0" rtlCol="0" anchor="t" anchorCtr="0">
            <a:noAutofit/>
          </a:bodyPr>
          <a:lstStyle/>
          <a:p>
            <a:r>
              <a:rPr lang="en-US" dirty="0"/>
              <a:t>YOUR TITLE HERE</a:t>
            </a:r>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11" name="Text Placeholder 10"/>
          <p:cNvSpPr>
            <a:spLocks noGrp="1"/>
          </p:cNvSpPr>
          <p:nvPr>
            <p:ph type="body" idx="1"/>
          </p:nvPr>
        </p:nvSpPr>
        <p:spPr>
          <a:xfrm>
            <a:off x="589650" y="2032831"/>
            <a:ext cx="9753600" cy="3110442"/>
          </a:xfrm>
          <a:prstGeom prst="rect">
            <a:avLst/>
          </a:prstGeom>
        </p:spPr>
        <p:txBody>
          <a:bodyPr vert="horz" lIns="0" tIns="45720" rIns="0" bIns="45720" rtlCol="0">
            <a:normAutofit/>
          </a:bodyPr>
          <a:lstStyle/>
          <a:p>
            <a:pPr lvl="0"/>
            <a:r>
              <a:rPr lang="en-US" dirty="0"/>
              <a:t>Click to edit master text styles</a:t>
            </a:r>
          </a:p>
          <a:p>
            <a:pPr lvl="1"/>
            <a:r>
              <a:rPr lang="en-US"/>
              <a:t>Second level</a:t>
            </a:r>
          </a:p>
          <a:p>
            <a:pPr lvl="2"/>
            <a:r>
              <a:rPr lang="en-US"/>
              <a:t>Third level</a:t>
            </a:r>
          </a:p>
          <a:p>
            <a:pPr lvl="3"/>
            <a:r>
              <a:rPr lang="en-US"/>
              <a:t>Fourth level</a:t>
            </a:r>
            <a:endParaRPr lang="en-US" dirty="0"/>
          </a:p>
        </p:txBody>
      </p:sp>
      <p:grpSp>
        <p:nvGrpSpPr>
          <p:cNvPr id="58" name="Gruppe 57"/>
          <p:cNvGrpSpPr/>
          <p:nvPr userDrawn="1"/>
        </p:nvGrpSpPr>
        <p:grpSpPr>
          <a:xfrm>
            <a:off x="5466450" y="6027162"/>
            <a:ext cx="1272706" cy="669100"/>
            <a:chOff x="5387975" y="5659438"/>
            <a:chExt cx="1573213" cy="827087"/>
          </a:xfrm>
        </p:grpSpPr>
        <p:grpSp>
          <p:nvGrpSpPr>
            <p:cNvPr id="56" name="Gruppe 55"/>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57" name="Gruppe 56"/>
            <p:cNvGrpSpPr/>
            <p:nvPr userDrawn="1"/>
          </p:nvGrpSpPr>
          <p:grpSpPr>
            <a:xfrm>
              <a:off x="5880100" y="5659438"/>
              <a:ext cx="511175" cy="544512"/>
              <a:chOff x="5880100" y="5659438"/>
              <a:chExt cx="511175" cy="544512"/>
            </a:xfrm>
            <a:solidFill>
              <a:schemeClr val="tx1"/>
            </a:solidFill>
          </p:grpSpPr>
          <p:sp>
            <p:nvSpPr>
              <p:cNvPr id="5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grpSp>
        <p:nvGrpSpPr>
          <p:cNvPr id="81" name="Gruppe 80"/>
          <p:cNvGrpSpPr/>
          <p:nvPr userDrawn="1"/>
        </p:nvGrpSpPr>
        <p:grpSpPr>
          <a:xfrm>
            <a:off x="-3502" y="657225"/>
            <a:ext cx="405154" cy="1182460"/>
            <a:chOff x="320675" y="2816225"/>
            <a:chExt cx="350838" cy="1023938"/>
          </a:xfrm>
          <a:solidFill>
            <a:schemeClr val="tx1"/>
          </a:solidFill>
        </p:grpSpPr>
        <p:sp>
          <p:nvSpPr>
            <p:cNvPr id="62"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55" r:id="rId1"/>
    <p:sldLayoutId id="2147484019" r:id="rId2"/>
    <p:sldLayoutId id="2147484053" r:id="rId3"/>
    <p:sldLayoutId id="2147484008" r:id="rId4"/>
    <p:sldLayoutId id="2147484022" r:id="rId5"/>
    <p:sldLayoutId id="2147484011" r:id="rId6"/>
    <p:sldLayoutId id="2147484014" r:id="rId7"/>
    <p:sldLayoutId id="2147484020" r:id="rId8"/>
    <p:sldLayoutId id="2147484051" r:id="rId9"/>
    <p:sldLayoutId id="2147484028" r:id="rId10"/>
    <p:sldLayoutId id="2147484032" r:id="rId11"/>
    <p:sldLayoutId id="2147484052" r:id="rId12"/>
    <p:sldLayoutId id="2147484054" r:id="rId13"/>
  </p:sldLayoutIdLst>
  <p:hf hdr="0" ftr="0" dt="0"/>
  <p:txStyles>
    <p:titleStyle>
      <a:lvl1pPr algn="l" defTabSz="914318" rtl="0" eaLnBrk="1" latinLnBrk="0" hangingPunct="1">
        <a:lnSpc>
          <a:spcPct val="100000"/>
        </a:lnSpc>
        <a:spcBef>
          <a:spcPct val="0"/>
        </a:spcBef>
        <a:buNone/>
        <a:defRPr sz="3600" b="1" kern="1200" spc="300" baseline="0">
          <a:solidFill>
            <a:schemeClr val="tx1"/>
          </a:solidFill>
          <a:latin typeface="+mn-lt"/>
          <a:ea typeface="+mj-ea"/>
          <a:cs typeface="+mj-cs"/>
        </a:defRPr>
      </a:lvl1pPr>
    </p:titleStyle>
    <p:bodyStyle>
      <a:lvl1pPr marL="285750" indent="-285750" algn="l" defTabSz="914318" rtl="0" eaLnBrk="1" latinLnBrk="0" hangingPunct="1">
        <a:lnSpc>
          <a:spcPct val="120000"/>
        </a:lnSpc>
        <a:spcBef>
          <a:spcPts val="1000"/>
        </a:spcBef>
        <a:buFontTx/>
        <a:buBlip>
          <a:blip r:embed="rId15"/>
        </a:buBlip>
        <a:defRPr sz="1600" kern="1200" spc="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15"/>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16"/>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16"/>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16"/>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0" pos="3840">
          <p15:clr>
            <a:srgbClr val="F26B43"/>
          </p15:clr>
        </p15:guide>
        <p15:guide id="1" orient="horz" pos="1162" userDrawn="1">
          <p15:clr>
            <a:srgbClr val="F26B43"/>
          </p15:clr>
        </p15:guide>
        <p15:guide id="28" pos="370" userDrawn="1">
          <p15:clr>
            <a:srgbClr val="F26B43"/>
          </p15:clr>
        </p15:guide>
        <p15:guide id="29" pos="7320" userDrawn="1">
          <p15:clr>
            <a:srgbClr val="F26B43"/>
          </p15:clr>
        </p15:guide>
        <p15:guide id="48" pos="1141" userDrawn="1">
          <p15:clr>
            <a:srgbClr val="F26B43"/>
          </p15:clr>
        </p15:guide>
        <p15:guide id="51" orient="horz" pos="414" userDrawn="1">
          <p15:clr>
            <a:srgbClr val="F26B43"/>
          </p15:clr>
        </p15:guide>
        <p15:guide id="52" pos="4339" userDrawn="1">
          <p15:clr>
            <a:srgbClr val="F26B43"/>
          </p15:clr>
        </p15:guide>
        <p15:guide id="53" pos="467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4.xml"/><Relationship Id="rId6" Type="http://schemas.openxmlformats.org/officeDocument/2006/relationships/hyperlink" Target="http://tpcg.io/nE2yUHUP" TargetMode="External"/><Relationship Id="rId5" Type="http://schemas.openxmlformats.org/officeDocument/2006/relationships/image" Target="../media/image16.png"/><Relationship Id="rId4" Type="http://schemas.openxmlformats.org/officeDocument/2006/relationships/hyperlink" Target="https://www.timeanddate.com/time/utc-abbreviation.html"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png"/><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tpcg.io/KYYcTObK" TargetMode="Externa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tpcg.io/KYYcTObK" TargetMode="Externa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tpcg.io/imAjbMyb" TargetMode="External"/><Relationship Id="rId2" Type="http://schemas.openxmlformats.org/officeDocument/2006/relationships/hyperlink" Target="https://www.tutorialspoint.com/enum-in-c" TargetMode="Externa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hyperlink" Target="https://docs.arduino.cc/language-reference/" TargetMode="Externa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hyperlink" Target="https://www.w3schools.com/c/c_structs.php" TargetMode="Externa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www.tutorialspoint.com/cprogramming/index.htm" TargetMode="Externa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hyperlink" Target="http://tpcg.io/Cuc5OR5N" TargetMode="External"/><Relationship Id="rId2" Type="http://schemas.openxmlformats.org/officeDocument/2006/relationships/image" Target="../media/image34.png"/><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hyperlink" Target="https://www.unicode.org/charts/PDF/U0080.pdf" TargetMode="External"/><Relationship Id="rId2" Type="http://schemas.openxmlformats.org/officeDocument/2006/relationships/image" Target="../media/image36.png"/><Relationship Id="rId1" Type="http://schemas.openxmlformats.org/officeDocument/2006/relationships/slideLayout" Target="../slideLayouts/slideLayout4.xml"/><Relationship Id="rId4" Type="http://schemas.openxmlformats.org/officeDocument/2006/relationships/image" Target="../media/image3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hyperlink" Target="http://tpcg.io/nE2yUHUP" TargetMode="Externa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2441575" y="2676493"/>
            <a:ext cx="7341129" cy="752507"/>
          </a:xfrm>
        </p:spPr>
        <p:txBody>
          <a:bodyPr/>
          <a:lstStyle/>
          <a:p>
            <a:r>
              <a:rPr lang="da-DK" dirty="0">
                <a:latin typeface="Consolas" panose="020B0609020204030204" pitchFamily="49" charset="0"/>
              </a:rPr>
              <a:t>Programmering</a:t>
            </a:r>
          </a:p>
        </p:txBody>
      </p:sp>
      <p:sp>
        <p:nvSpPr>
          <p:cNvPr id="7" name="Pladsholder til tekst 6"/>
          <p:cNvSpPr>
            <a:spLocks noGrp="1"/>
          </p:cNvSpPr>
          <p:nvPr>
            <p:ph type="body" sz="quarter" idx="12"/>
          </p:nvPr>
        </p:nvSpPr>
        <p:spPr>
          <a:xfrm>
            <a:off x="2441575" y="3965291"/>
            <a:ext cx="7341129" cy="412750"/>
          </a:xfrm>
        </p:spPr>
        <p:txBody>
          <a:bodyPr/>
          <a:lstStyle/>
          <a:p>
            <a:r>
              <a:rPr lang="da-DK" dirty="0">
                <a:latin typeface="Consolas" panose="020B0609020204030204" pitchFamily="49" charset="0"/>
              </a:rPr>
              <a:t>Avancerede datatyper</a:t>
            </a:r>
          </a:p>
        </p:txBody>
      </p:sp>
      <p:grpSp>
        <p:nvGrpSpPr>
          <p:cNvPr id="10" name="Gruppe 9"/>
          <p:cNvGrpSpPr/>
          <p:nvPr/>
        </p:nvGrpSpPr>
        <p:grpSpPr>
          <a:xfrm>
            <a:off x="5466450" y="6027162"/>
            <a:ext cx="1272706" cy="669100"/>
            <a:chOff x="5387975" y="5659438"/>
            <a:chExt cx="1573213" cy="827087"/>
          </a:xfrm>
          <a:solidFill>
            <a:schemeClr val="bg1"/>
          </a:solidFill>
        </p:grpSpPr>
        <p:grpSp>
          <p:nvGrpSpPr>
            <p:cNvPr id="11" name="Gruppe 10"/>
            <p:cNvGrpSpPr/>
            <p:nvPr userDrawn="1"/>
          </p:nvGrpSpPr>
          <p:grpSpPr>
            <a:xfrm>
              <a:off x="5387975" y="6407150"/>
              <a:ext cx="1573213" cy="79375"/>
              <a:chOff x="5387975" y="6407150"/>
              <a:chExt cx="1573213" cy="79375"/>
            </a:xfrm>
            <a:grpFill/>
          </p:grpSpPr>
          <p:sp>
            <p:nvSpPr>
              <p:cNvPr id="16"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17"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18"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19"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0"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1"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2"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3"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4"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5"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6"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7"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8"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29"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30"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31"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32"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33"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grpSp>
        <p:grpSp>
          <p:nvGrpSpPr>
            <p:cNvPr id="12" name="Gruppe 11"/>
            <p:cNvGrpSpPr/>
            <p:nvPr userDrawn="1"/>
          </p:nvGrpSpPr>
          <p:grpSpPr>
            <a:xfrm>
              <a:off x="5880100" y="5659438"/>
              <a:ext cx="511175" cy="544512"/>
              <a:chOff x="5880100" y="5659438"/>
              <a:chExt cx="511175" cy="544512"/>
            </a:xfrm>
            <a:grpFill/>
          </p:grpSpPr>
          <p:sp>
            <p:nvSpPr>
              <p:cNvPr id="1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1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sp>
            <p:nvSpPr>
              <p:cNvPr id="1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latin typeface="Consolas" panose="020B0609020204030204" pitchFamily="49" charset="0"/>
                </a:endParaRPr>
              </a:p>
            </p:txBody>
          </p:sp>
        </p:grpSp>
      </p:grpSp>
      <p:sp>
        <p:nvSpPr>
          <p:cNvPr id="2" name="TextBox 1">
            <a:extLst>
              <a:ext uri="{FF2B5EF4-FFF2-40B4-BE49-F238E27FC236}">
                <a16:creationId xmlns:a16="http://schemas.microsoft.com/office/drawing/2014/main" id="{B86BEAC6-68DB-0A79-D10D-D84F852CC729}"/>
              </a:ext>
            </a:extLst>
          </p:cNvPr>
          <p:cNvSpPr txBox="1"/>
          <p:nvPr/>
        </p:nvSpPr>
        <p:spPr>
          <a:xfrm>
            <a:off x="2432881" y="3255893"/>
            <a:ext cx="7341128" cy="369332"/>
          </a:xfrm>
          <a:prstGeom prst="rect">
            <a:avLst/>
          </a:prstGeom>
          <a:solidFill>
            <a:schemeClr val="bg1"/>
          </a:solidFill>
        </p:spPr>
        <p:txBody>
          <a:bodyPr wrap="square" rtlCol="0">
            <a:spAutoFit/>
          </a:bodyPr>
          <a:ls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pPr algn="ctr"/>
            <a:r>
              <a:rPr lang="da-DK" dirty="0"/>
              <a:t>01-09-2024</a:t>
            </a:r>
            <a:endParaRPr lang="en-DK" dirty="0"/>
          </a:p>
        </p:txBody>
      </p:sp>
    </p:spTree>
    <p:extLst>
      <p:ext uri="{BB962C8B-B14F-4D97-AF65-F5344CB8AC3E}">
        <p14:creationId xmlns:p14="http://schemas.microsoft.com/office/powerpoint/2010/main" val="2290672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0EF036-ECA7-6FDA-576B-FB10ADA9BE69}"/>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10</a:t>
            </a:fld>
            <a:endParaRPr lang="en-US" dirty="0">
              <a:latin typeface="Consolas" panose="020B0609020204030204" pitchFamily="49" charset="0"/>
            </a:endParaRPr>
          </a:p>
        </p:txBody>
      </p:sp>
      <p:sp>
        <p:nvSpPr>
          <p:cNvPr id="3" name="Title 2">
            <a:extLst>
              <a:ext uri="{FF2B5EF4-FFF2-40B4-BE49-F238E27FC236}">
                <a16:creationId xmlns:a16="http://schemas.microsoft.com/office/drawing/2014/main" id="{8628AA0F-3308-1D89-3FEE-62DA194CAB7C}"/>
              </a:ext>
            </a:extLst>
          </p:cNvPr>
          <p:cNvSpPr>
            <a:spLocks noGrp="1"/>
          </p:cNvSpPr>
          <p:nvPr>
            <p:ph type="title"/>
          </p:nvPr>
        </p:nvSpPr>
        <p:spPr>
          <a:xfrm>
            <a:off x="587374" y="370290"/>
            <a:ext cx="10691347" cy="1474385"/>
          </a:xfrm>
        </p:spPr>
        <p:txBody>
          <a:bodyPr/>
          <a:lstStyle/>
          <a:p>
            <a:r>
              <a:rPr lang="da-DK" dirty="0">
                <a:latin typeface="Consolas" panose="020B0609020204030204" pitchFamily="49" charset="0"/>
              </a:rPr>
              <a:t>Opgave: patient1</a:t>
            </a:r>
            <a:br>
              <a:rPr lang="da-DK" dirty="0">
                <a:latin typeface="Consolas" panose="020B0609020204030204" pitchFamily="49" charset="0"/>
              </a:rPr>
            </a:br>
            <a:r>
              <a:rPr lang="da-DK" sz="2800" dirty="0">
                <a:latin typeface="Consolas" panose="020B0609020204030204" pitchFamily="49" charset="0"/>
              </a:rPr>
              <a:t>Patient Journal</a:t>
            </a:r>
            <a:endParaRPr lang="LID4096" dirty="0">
              <a:latin typeface="Consolas" panose="020B0609020204030204" pitchFamily="49" charset="0"/>
            </a:endParaRPr>
          </a:p>
        </p:txBody>
      </p:sp>
      <p:sp>
        <p:nvSpPr>
          <p:cNvPr id="4" name="Text Placeholder 3">
            <a:extLst>
              <a:ext uri="{FF2B5EF4-FFF2-40B4-BE49-F238E27FC236}">
                <a16:creationId xmlns:a16="http://schemas.microsoft.com/office/drawing/2014/main" id="{F6729CDB-7796-54AC-C8D2-0200E1B24AEC}"/>
              </a:ext>
            </a:extLst>
          </p:cNvPr>
          <p:cNvSpPr>
            <a:spLocks noGrp="1"/>
          </p:cNvSpPr>
          <p:nvPr>
            <p:ph type="body" sz="quarter" idx="12"/>
          </p:nvPr>
        </p:nvSpPr>
        <p:spPr>
          <a:xfrm>
            <a:off x="658627" y="1905021"/>
            <a:ext cx="10681260" cy="3704284"/>
          </a:xfrm>
        </p:spPr>
        <p:txBody>
          <a:bodyPr>
            <a:normAutofit/>
          </a:bodyPr>
          <a:lstStyle/>
          <a:p>
            <a:pPr marL="0" indent="0">
              <a:buNone/>
            </a:pPr>
            <a:r>
              <a:rPr lang="da-DK" dirty="0">
                <a:latin typeface="Consolas" panose="020B0609020204030204" pitchFamily="49" charset="0"/>
              </a:rPr>
              <a:t>Lav et program patient1.c, som benytter en </a:t>
            </a:r>
            <a:r>
              <a:rPr lang="da-DK" dirty="0" err="1">
                <a:latin typeface="Consolas" panose="020B0609020204030204" pitchFamily="49" charset="0"/>
              </a:rPr>
              <a:t>struct</a:t>
            </a:r>
            <a:r>
              <a:rPr lang="da-DK" dirty="0">
                <a:latin typeface="Consolas" panose="020B0609020204030204" pitchFamily="49" charset="0"/>
              </a:rPr>
              <a:t> til patient specifikke informationer, og som printer informationerne ud.</a:t>
            </a:r>
          </a:p>
          <a:p>
            <a:pPr marL="0" indent="0">
              <a:buNone/>
            </a:pPr>
            <a:r>
              <a:rPr lang="da-DK" b="1" dirty="0">
                <a:latin typeface="Consolas" panose="020B0609020204030204" pitchFamily="49" charset="0"/>
              </a:rPr>
              <a:t>Fremgangsmåde:</a:t>
            </a:r>
          </a:p>
          <a:p>
            <a:pPr marL="342900" indent="-342900">
              <a:buFont typeface="+mj-lt"/>
              <a:buAutoNum type="arabicPeriod"/>
            </a:pPr>
            <a:r>
              <a:rPr lang="da-DK" dirty="0">
                <a:latin typeface="Consolas" panose="020B0609020204030204" pitchFamily="49" charset="0"/>
              </a:rPr>
              <a:t>Definer et </a:t>
            </a:r>
            <a:r>
              <a:rPr lang="da-DK" dirty="0" err="1">
                <a:latin typeface="Consolas" panose="020B0609020204030204" pitchFamily="49" charset="0"/>
              </a:rPr>
              <a:t>struct</a:t>
            </a:r>
            <a:r>
              <a:rPr lang="da-DK" dirty="0">
                <a:latin typeface="Consolas" panose="020B0609020204030204" pitchFamily="49" charset="0"/>
              </a:rPr>
              <a:t> Template som hedder Patient med følgende </a:t>
            </a:r>
            <a:r>
              <a:rPr lang="da-DK" dirty="0" err="1">
                <a:latin typeface="Consolas" panose="020B0609020204030204" pitchFamily="49" charset="0"/>
              </a:rPr>
              <a:t>member</a:t>
            </a:r>
            <a:r>
              <a:rPr lang="da-DK" dirty="0">
                <a:latin typeface="Consolas" panose="020B0609020204030204" pitchFamily="49" charset="0"/>
              </a:rPr>
              <a:t>-variabler: </a:t>
            </a:r>
          </a:p>
          <a:p>
            <a:pPr marL="681038" lvl="1" indent="-342900">
              <a:buFont typeface="+mj-lt"/>
              <a:buAutoNum type="arabicPeriod"/>
            </a:pPr>
            <a:r>
              <a:rPr lang="da-DK" dirty="0" err="1">
                <a:latin typeface="Consolas" panose="020B0609020204030204" pitchFamily="49" charset="0"/>
              </a:rPr>
              <a:t>int</a:t>
            </a:r>
            <a:r>
              <a:rPr lang="da-DK" dirty="0">
                <a:latin typeface="Consolas" panose="020B0609020204030204" pitchFamily="49" charset="0"/>
              </a:rPr>
              <a:t> id, </a:t>
            </a:r>
            <a:r>
              <a:rPr lang="da-DK" dirty="0" err="1">
                <a:latin typeface="Consolas" panose="020B0609020204030204" pitchFamily="49" charset="0"/>
              </a:rPr>
              <a:t>int</a:t>
            </a:r>
            <a:r>
              <a:rPr lang="da-DK" dirty="0">
                <a:latin typeface="Consolas" panose="020B0609020204030204" pitchFamily="49" charset="0"/>
              </a:rPr>
              <a:t> age, </a:t>
            </a:r>
            <a:r>
              <a:rPr lang="da-DK" dirty="0" err="1">
                <a:latin typeface="Consolas" panose="020B0609020204030204" pitchFamily="49" charset="0"/>
              </a:rPr>
              <a:t>float</a:t>
            </a:r>
            <a:r>
              <a:rPr lang="da-DK" dirty="0">
                <a:latin typeface="Consolas" panose="020B0609020204030204" pitchFamily="49" charset="0"/>
              </a:rPr>
              <a:t> </a:t>
            </a:r>
            <a:r>
              <a:rPr lang="da-DK" dirty="0" err="1">
                <a:latin typeface="Consolas" panose="020B0609020204030204" pitchFamily="49" charset="0"/>
              </a:rPr>
              <a:t>heightM</a:t>
            </a:r>
            <a:r>
              <a:rPr lang="da-DK" dirty="0">
                <a:latin typeface="Consolas" panose="020B0609020204030204" pitchFamily="49" charset="0"/>
              </a:rPr>
              <a:t>, </a:t>
            </a:r>
            <a:r>
              <a:rPr lang="da-DK" dirty="0" err="1">
                <a:latin typeface="Consolas" panose="020B0609020204030204" pitchFamily="49" charset="0"/>
              </a:rPr>
              <a:t>float</a:t>
            </a:r>
            <a:r>
              <a:rPr lang="da-DK" dirty="0">
                <a:latin typeface="Consolas" panose="020B0609020204030204" pitchFamily="49" charset="0"/>
              </a:rPr>
              <a:t> </a:t>
            </a:r>
            <a:r>
              <a:rPr lang="da-DK" dirty="0" err="1">
                <a:latin typeface="Consolas" panose="020B0609020204030204" pitchFamily="49" charset="0"/>
              </a:rPr>
              <a:t>weightKg</a:t>
            </a:r>
            <a:endParaRPr lang="da-DK" dirty="0">
              <a:latin typeface="Consolas" panose="020B0609020204030204" pitchFamily="49" charset="0"/>
            </a:endParaRPr>
          </a:p>
          <a:p>
            <a:pPr marL="681038" lvl="1" indent="-342900">
              <a:buFont typeface="+mj-lt"/>
              <a:buAutoNum type="arabicPeriod"/>
            </a:pPr>
            <a:r>
              <a:rPr lang="da-DK" dirty="0">
                <a:latin typeface="Consolas" panose="020B0609020204030204" pitchFamily="49" charset="0"/>
              </a:rPr>
              <a:t>Hint: et array navn er i flertal</a:t>
            </a:r>
          </a:p>
          <a:p>
            <a:pPr marL="681038" lvl="1" indent="-342900">
              <a:buFont typeface="+mj-lt"/>
              <a:buAutoNum type="arabicPeriod"/>
            </a:pPr>
            <a:r>
              <a:rPr lang="da-DK" dirty="0">
                <a:latin typeface="Consolas" panose="020B0609020204030204" pitchFamily="49" charset="0"/>
              </a:rPr>
              <a:t>Hint: et </a:t>
            </a:r>
            <a:r>
              <a:rPr lang="da-DK" dirty="0" err="1">
                <a:latin typeface="Consolas" panose="020B0609020204030204" pitchFamily="49" charset="0"/>
              </a:rPr>
              <a:t>struct</a:t>
            </a:r>
            <a:r>
              <a:rPr lang="da-DK" dirty="0">
                <a:latin typeface="Consolas" panose="020B0609020204030204" pitchFamily="49" charset="0"/>
              </a:rPr>
              <a:t> </a:t>
            </a:r>
            <a:r>
              <a:rPr lang="da-DK" dirty="0" err="1">
                <a:latin typeface="Consolas" panose="020B0609020204030204" pitchFamily="49" charset="0"/>
              </a:rPr>
              <a:t>membervariabel</a:t>
            </a:r>
            <a:r>
              <a:rPr lang="da-DK" dirty="0">
                <a:latin typeface="Consolas" panose="020B0609020204030204" pitchFamily="49" charset="0"/>
              </a:rPr>
              <a:t> er ofte ental</a:t>
            </a:r>
          </a:p>
          <a:p>
            <a:pPr marL="342900" indent="-342900">
              <a:buFont typeface="+mj-lt"/>
              <a:buAutoNum type="arabicPeriod"/>
            </a:pPr>
            <a:r>
              <a:rPr lang="da-DK" dirty="0">
                <a:latin typeface="Consolas" panose="020B0609020204030204" pitchFamily="49" charset="0"/>
              </a:rPr>
              <a:t>lav et </a:t>
            </a:r>
            <a:r>
              <a:rPr lang="da-DK" dirty="0" err="1">
                <a:highlight>
                  <a:srgbClr val="FFFF00"/>
                </a:highlight>
                <a:latin typeface="Consolas" panose="020B0609020204030204" pitchFamily="49" charset="0"/>
              </a:rPr>
              <a:t>struct</a:t>
            </a:r>
            <a:r>
              <a:rPr lang="da-DK" dirty="0">
                <a:highlight>
                  <a:srgbClr val="FFFF00"/>
                </a:highlight>
                <a:latin typeface="Consolas" panose="020B0609020204030204" pitchFamily="49" charset="0"/>
              </a:rPr>
              <a:t> Patient </a:t>
            </a:r>
            <a:r>
              <a:rPr lang="da-DK" dirty="0" err="1">
                <a:highlight>
                  <a:srgbClr val="FFFF00"/>
                </a:highlight>
                <a:latin typeface="Consolas" panose="020B0609020204030204" pitchFamily="49" charset="0"/>
              </a:rPr>
              <a:t>tommy</a:t>
            </a:r>
            <a:r>
              <a:rPr lang="da-DK" dirty="0">
                <a:highlight>
                  <a:srgbClr val="FFFF00"/>
                </a:highlight>
                <a:latin typeface="Consolas" panose="020B0609020204030204" pitchFamily="49" charset="0"/>
              </a:rPr>
              <a:t>;</a:t>
            </a:r>
            <a:r>
              <a:rPr lang="da-DK" dirty="0">
                <a:latin typeface="Consolas" panose="020B0609020204030204" pitchFamily="49" charset="0"/>
              </a:rPr>
              <a:t> med følgende data:</a:t>
            </a:r>
          </a:p>
          <a:p>
            <a:pPr marL="681038" lvl="1" indent="-342900">
              <a:buFont typeface="+mj-lt"/>
              <a:buAutoNum type="arabicPeriod"/>
            </a:pPr>
            <a:r>
              <a:rPr lang="da-DK" dirty="0">
                <a:latin typeface="Consolas" panose="020B0609020204030204" pitchFamily="49" charset="0"/>
              </a:rPr>
              <a:t>.id=1, .age=21, .</a:t>
            </a:r>
            <a:r>
              <a:rPr lang="da-DK" dirty="0" err="1">
                <a:latin typeface="Consolas" panose="020B0609020204030204" pitchFamily="49" charset="0"/>
              </a:rPr>
              <a:t>heightM</a:t>
            </a:r>
            <a:r>
              <a:rPr lang="da-DK" dirty="0">
                <a:latin typeface="Consolas" panose="020B0609020204030204" pitchFamily="49" charset="0"/>
              </a:rPr>
              <a:t>=1.8, .</a:t>
            </a:r>
            <a:r>
              <a:rPr lang="da-DK" dirty="0" err="1">
                <a:latin typeface="Consolas" panose="020B0609020204030204" pitchFamily="49" charset="0"/>
              </a:rPr>
              <a:t>weightKg</a:t>
            </a:r>
            <a:r>
              <a:rPr lang="da-DK" dirty="0">
                <a:latin typeface="Consolas" panose="020B0609020204030204" pitchFamily="49" charset="0"/>
              </a:rPr>
              <a:t>=55.0</a:t>
            </a:r>
          </a:p>
          <a:p>
            <a:pPr marL="342900" indent="-342900">
              <a:buFont typeface="+mj-lt"/>
              <a:buAutoNum type="arabicPeriod"/>
            </a:pPr>
            <a:r>
              <a:rPr lang="da-DK" dirty="0">
                <a:latin typeface="Consolas" panose="020B0609020204030204" pitchFamily="49" charset="0"/>
              </a:rPr>
              <a:t>Print hvert </a:t>
            </a:r>
            <a:r>
              <a:rPr lang="da-DK" dirty="0" err="1">
                <a:latin typeface="Consolas" panose="020B0609020204030204" pitchFamily="49" charset="0"/>
              </a:rPr>
              <a:t>membervariabel</a:t>
            </a:r>
            <a:r>
              <a:rPr lang="da-DK" dirty="0">
                <a:latin typeface="Consolas" panose="020B0609020204030204" pitchFamily="49" charset="0"/>
              </a:rPr>
              <a:t> ud individuelt for </a:t>
            </a:r>
            <a:r>
              <a:rPr lang="da-DK" dirty="0" err="1">
                <a:latin typeface="Consolas" panose="020B0609020204030204" pitchFamily="49" charset="0"/>
              </a:rPr>
              <a:t>tommy</a:t>
            </a:r>
            <a:endParaRPr lang="da-DK" dirty="0">
              <a:latin typeface="Consolas" panose="020B0609020204030204" pitchFamily="49" charset="0"/>
            </a:endParaRPr>
          </a:p>
        </p:txBody>
      </p:sp>
    </p:spTree>
    <p:extLst>
      <p:ext uri="{BB962C8B-B14F-4D97-AF65-F5344CB8AC3E}">
        <p14:creationId xmlns:p14="http://schemas.microsoft.com/office/powerpoint/2010/main" val="1783744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0EF036-ECA7-6FDA-576B-FB10ADA9BE69}"/>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11</a:t>
            </a:fld>
            <a:endParaRPr lang="en-US" dirty="0">
              <a:latin typeface="Consolas" panose="020B0609020204030204" pitchFamily="49" charset="0"/>
            </a:endParaRPr>
          </a:p>
        </p:txBody>
      </p:sp>
      <p:sp>
        <p:nvSpPr>
          <p:cNvPr id="3" name="Title 2">
            <a:extLst>
              <a:ext uri="{FF2B5EF4-FFF2-40B4-BE49-F238E27FC236}">
                <a16:creationId xmlns:a16="http://schemas.microsoft.com/office/drawing/2014/main" id="{8628AA0F-3308-1D89-3FEE-62DA194CAB7C}"/>
              </a:ext>
            </a:extLst>
          </p:cNvPr>
          <p:cNvSpPr>
            <a:spLocks noGrp="1"/>
          </p:cNvSpPr>
          <p:nvPr>
            <p:ph type="title"/>
          </p:nvPr>
        </p:nvSpPr>
        <p:spPr>
          <a:xfrm>
            <a:off x="587374" y="370290"/>
            <a:ext cx="10691347" cy="1474385"/>
          </a:xfrm>
        </p:spPr>
        <p:txBody>
          <a:bodyPr/>
          <a:lstStyle/>
          <a:p>
            <a:r>
              <a:rPr lang="da-DK" dirty="0">
                <a:latin typeface="Consolas" panose="020B0609020204030204" pitchFamily="49" charset="0"/>
              </a:rPr>
              <a:t>A basic Patient Journal – Solution</a:t>
            </a:r>
            <a:endParaRPr lang="LID4096" dirty="0">
              <a:latin typeface="Consolas" panose="020B0609020204030204" pitchFamily="49" charset="0"/>
            </a:endParaRPr>
          </a:p>
        </p:txBody>
      </p:sp>
      <p:sp>
        <p:nvSpPr>
          <p:cNvPr id="4" name="Text Placeholder 3">
            <a:extLst>
              <a:ext uri="{FF2B5EF4-FFF2-40B4-BE49-F238E27FC236}">
                <a16:creationId xmlns:a16="http://schemas.microsoft.com/office/drawing/2014/main" id="{F6729CDB-7796-54AC-C8D2-0200E1B24AEC}"/>
              </a:ext>
            </a:extLst>
          </p:cNvPr>
          <p:cNvSpPr>
            <a:spLocks noGrp="1"/>
          </p:cNvSpPr>
          <p:nvPr>
            <p:ph type="body" sz="quarter" idx="12"/>
          </p:nvPr>
        </p:nvSpPr>
        <p:spPr>
          <a:xfrm>
            <a:off x="658627" y="1905021"/>
            <a:ext cx="4687609" cy="3704284"/>
          </a:xfrm>
        </p:spPr>
        <p:txBody>
          <a:bodyPr>
            <a:normAutofit fontScale="85000" lnSpcReduction="10000"/>
          </a:bodyPr>
          <a:lstStyle/>
          <a:p>
            <a:pPr marL="0" indent="0">
              <a:buNone/>
            </a:pPr>
            <a:r>
              <a:rPr lang="da-DK" dirty="0">
                <a:latin typeface="Consolas" panose="020B0609020204030204" pitchFamily="49" charset="0"/>
              </a:rPr>
              <a:t>Skriv kildekoden til et program p08_patient1, som benytter </a:t>
            </a:r>
            <a:r>
              <a:rPr lang="da-DK" dirty="0" err="1">
                <a:latin typeface="Consolas" panose="020B0609020204030204" pitchFamily="49" charset="0"/>
              </a:rPr>
              <a:t>struct</a:t>
            </a:r>
            <a:r>
              <a:rPr lang="da-DK" dirty="0">
                <a:latin typeface="Consolas" panose="020B0609020204030204" pitchFamily="49" charset="0"/>
              </a:rPr>
              <a:t> til patient specifikke informationer.</a:t>
            </a:r>
          </a:p>
          <a:p>
            <a:r>
              <a:rPr lang="da-DK" dirty="0">
                <a:latin typeface="Consolas" panose="020B0609020204030204" pitchFamily="49" charset="0"/>
              </a:rPr>
              <a:t>Definer et </a:t>
            </a:r>
            <a:r>
              <a:rPr lang="da-DK" dirty="0" err="1">
                <a:latin typeface="Consolas" panose="020B0609020204030204" pitchFamily="49" charset="0"/>
              </a:rPr>
              <a:t>struct</a:t>
            </a:r>
            <a:r>
              <a:rPr lang="da-DK" dirty="0">
                <a:latin typeface="Consolas" panose="020B0609020204030204" pitchFamily="49" charset="0"/>
              </a:rPr>
              <a:t>-template som hedder Patient med følgende medlems variabler: </a:t>
            </a:r>
          </a:p>
          <a:p>
            <a:pPr lvl="1"/>
            <a:r>
              <a:rPr lang="da-DK" dirty="0" err="1">
                <a:latin typeface="Consolas" panose="020B0609020204030204" pitchFamily="49" charset="0"/>
              </a:rPr>
              <a:t>int</a:t>
            </a:r>
            <a:r>
              <a:rPr lang="da-DK" dirty="0">
                <a:latin typeface="Consolas" panose="020B0609020204030204" pitchFamily="49" charset="0"/>
              </a:rPr>
              <a:t> id, </a:t>
            </a:r>
            <a:r>
              <a:rPr lang="da-DK" dirty="0" err="1">
                <a:latin typeface="Consolas" panose="020B0609020204030204" pitchFamily="49" charset="0"/>
              </a:rPr>
              <a:t>int</a:t>
            </a:r>
            <a:r>
              <a:rPr lang="da-DK" dirty="0">
                <a:latin typeface="Consolas" panose="020B0609020204030204" pitchFamily="49" charset="0"/>
              </a:rPr>
              <a:t> age, </a:t>
            </a:r>
            <a:r>
              <a:rPr lang="da-DK" dirty="0" err="1">
                <a:latin typeface="Consolas" panose="020B0609020204030204" pitchFamily="49" charset="0"/>
              </a:rPr>
              <a:t>float</a:t>
            </a:r>
            <a:r>
              <a:rPr lang="da-DK" dirty="0">
                <a:latin typeface="Consolas" panose="020B0609020204030204" pitchFamily="49" charset="0"/>
              </a:rPr>
              <a:t> </a:t>
            </a:r>
            <a:r>
              <a:rPr lang="da-DK" dirty="0" err="1">
                <a:latin typeface="Consolas" panose="020B0609020204030204" pitchFamily="49" charset="0"/>
              </a:rPr>
              <a:t>heightM</a:t>
            </a:r>
            <a:r>
              <a:rPr lang="da-DK" dirty="0">
                <a:latin typeface="Consolas" panose="020B0609020204030204" pitchFamily="49" charset="0"/>
              </a:rPr>
              <a:t>, </a:t>
            </a:r>
            <a:r>
              <a:rPr lang="da-DK" dirty="0" err="1">
                <a:latin typeface="Consolas" panose="020B0609020204030204" pitchFamily="49" charset="0"/>
              </a:rPr>
              <a:t>float</a:t>
            </a:r>
            <a:r>
              <a:rPr lang="da-DK" dirty="0">
                <a:latin typeface="Consolas" panose="020B0609020204030204" pitchFamily="49" charset="0"/>
              </a:rPr>
              <a:t> </a:t>
            </a:r>
            <a:r>
              <a:rPr lang="da-DK" dirty="0" err="1">
                <a:latin typeface="Consolas" panose="020B0609020204030204" pitchFamily="49" charset="0"/>
              </a:rPr>
              <a:t>weightKg</a:t>
            </a:r>
            <a:endParaRPr lang="da-DK" dirty="0">
              <a:latin typeface="Consolas" panose="020B0609020204030204" pitchFamily="49" charset="0"/>
            </a:endParaRPr>
          </a:p>
          <a:p>
            <a:pPr lvl="1"/>
            <a:r>
              <a:rPr lang="da-DK" dirty="0">
                <a:latin typeface="Consolas" panose="020B0609020204030204" pitchFamily="49" charset="0"/>
              </a:rPr>
              <a:t>Hint: et array navn er i flertal</a:t>
            </a:r>
          </a:p>
          <a:p>
            <a:pPr lvl="1"/>
            <a:r>
              <a:rPr lang="da-DK" dirty="0">
                <a:latin typeface="Consolas" panose="020B0609020204030204" pitchFamily="49" charset="0"/>
              </a:rPr>
              <a:t>Hint: et </a:t>
            </a:r>
            <a:r>
              <a:rPr lang="da-DK" dirty="0" err="1">
                <a:latin typeface="Consolas" panose="020B0609020204030204" pitchFamily="49" charset="0"/>
              </a:rPr>
              <a:t>struct</a:t>
            </a:r>
            <a:r>
              <a:rPr lang="da-DK" dirty="0">
                <a:latin typeface="Consolas" panose="020B0609020204030204" pitchFamily="49" charset="0"/>
              </a:rPr>
              <a:t> </a:t>
            </a:r>
            <a:r>
              <a:rPr lang="da-DK" dirty="0" err="1">
                <a:latin typeface="Consolas" panose="020B0609020204030204" pitchFamily="49" charset="0"/>
              </a:rPr>
              <a:t>membervariabel</a:t>
            </a:r>
            <a:r>
              <a:rPr lang="da-DK" dirty="0">
                <a:latin typeface="Consolas" panose="020B0609020204030204" pitchFamily="49" charset="0"/>
              </a:rPr>
              <a:t> er ental (generelt er der 1 element i hvert </a:t>
            </a:r>
            <a:r>
              <a:rPr lang="da-DK" dirty="0" err="1">
                <a:latin typeface="Consolas" panose="020B0609020204030204" pitchFamily="49" charset="0"/>
              </a:rPr>
              <a:t>member</a:t>
            </a:r>
            <a:r>
              <a:rPr lang="da-DK" dirty="0">
                <a:latin typeface="Consolas" panose="020B0609020204030204" pitchFamily="49" charset="0"/>
              </a:rPr>
              <a:t>)</a:t>
            </a:r>
          </a:p>
          <a:p>
            <a:r>
              <a:rPr lang="da-DK" dirty="0">
                <a:latin typeface="Consolas" panose="020B0609020204030204" pitchFamily="49" charset="0"/>
              </a:rPr>
              <a:t>lav et </a:t>
            </a:r>
            <a:r>
              <a:rPr lang="da-DK" dirty="0" err="1">
                <a:highlight>
                  <a:srgbClr val="FFFF00"/>
                </a:highlight>
                <a:latin typeface="Consolas" panose="020B0609020204030204" pitchFamily="49" charset="0"/>
              </a:rPr>
              <a:t>struct</a:t>
            </a:r>
            <a:r>
              <a:rPr lang="da-DK" dirty="0">
                <a:highlight>
                  <a:srgbClr val="FFFF00"/>
                </a:highlight>
                <a:latin typeface="Consolas" panose="020B0609020204030204" pitchFamily="49" charset="0"/>
              </a:rPr>
              <a:t> Patient </a:t>
            </a:r>
            <a:r>
              <a:rPr lang="da-DK" dirty="0" err="1">
                <a:highlight>
                  <a:srgbClr val="FFFF00"/>
                </a:highlight>
                <a:latin typeface="Consolas" panose="020B0609020204030204" pitchFamily="49" charset="0"/>
              </a:rPr>
              <a:t>tommy</a:t>
            </a:r>
            <a:r>
              <a:rPr lang="da-DK" dirty="0">
                <a:highlight>
                  <a:srgbClr val="FFFF00"/>
                </a:highlight>
                <a:latin typeface="Consolas" panose="020B0609020204030204" pitchFamily="49" charset="0"/>
              </a:rPr>
              <a:t>;</a:t>
            </a:r>
            <a:r>
              <a:rPr lang="da-DK" dirty="0">
                <a:latin typeface="Consolas" panose="020B0609020204030204" pitchFamily="49" charset="0"/>
              </a:rPr>
              <a:t> med følgende data:</a:t>
            </a:r>
          </a:p>
          <a:p>
            <a:pPr lvl="1"/>
            <a:r>
              <a:rPr lang="da-DK" dirty="0">
                <a:latin typeface="Consolas" panose="020B0609020204030204" pitchFamily="49" charset="0"/>
              </a:rPr>
              <a:t>.id=1, .age=21, .</a:t>
            </a:r>
            <a:r>
              <a:rPr lang="da-DK" dirty="0" err="1">
                <a:latin typeface="Consolas" panose="020B0609020204030204" pitchFamily="49" charset="0"/>
              </a:rPr>
              <a:t>heightM</a:t>
            </a:r>
            <a:r>
              <a:rPr lang="da-DK" dirty="0">
                <a:latin typeface="Consolas" panose="020B0609020204030204" pitchFamily="49" charset="0"/>
              </a:rPr>
              <a:t>=1.8, .</a:t>
            </a:r>
            <a:r>
              <a:rPr lang="da-DK" dirty="0" err="1">
                <a:latin typeface="Consolas" panose="020B0609020204030204" pitchFamily="49" charset="0"/>
              </a:rPr>
              <a:t>weightKg</a:t>
            </a:r>
            <a:r>
              <a:rPr lang="da-DK" dirty="0">
                <a:latin typeface="Consolas" panose="020B0609020204030204" pitchFamily="49" charset="0"/>
              </a:rPr>
              <a:t>=55.0</a:t>
            </a:r>
          </a:p>
          <a:p>
            <a:r>
              <a:rPr lang="da-DK" dirty="0">
                <a:latin typeface="Consolas" panose="020B0609020204030204" pitchFamily="49" charset="0"/>
              </a:rPr>
              <a:t>Print patient informationen ud for patient1</a:t>
            </a:r>
          </a:p>
        </p:txBody>
      </p:sp>
      <p:sp>
        <p:nvSpPr>
          <p:cNvPr id="6" name="TextBox 5">
            <a:extLst>
              <a:ext uri="{FF2B5EF4-FFF2-40B4-BE49-F238E27FC236}">
                <a16:creationId xmlns:a16="http://schemas.microsoft.com/office/drawing/2014/main" id="{B3AAF1DE-4B91-4177-6E15-14D5021FFC3C}"/>
              </a:ext>
            </a:extLst>
          </p:cNvPr>
          <p:cNvSpPr txBox="1"/>
          <p:nvPr/>
        </p:nvSpPr>
        <p:spPr>
          <a:xfrm>
            <a:off x="6112547" y="2370715"/>
            <a:ext cx="5513074" cy="2862322"/>
          </a:xfrm>
          <a:prstGeom prst="rect">
            <a:avLst/>
          </a:prstGeom>
          <a:noFill/>
        </p:spPr>
        <p:txBody>
          <a:bodyPr wrap="square">
            <a:spAutoFit/>
          </a:bodyPr>
          <a:lstStyle/>
          <a:p>
            <a:pPr marL="228600" indent="-228600">
              <a:buFont typeface="+mj-lt"/>
              <a:buAutoNum type="arabicPeriod"/>
            </a:pPr>
            <a:r>
              <a:rPr lang="en-US" sz="1000" b="0" dirty="0">
                <a:solidFill>
                  <a:srgbClr val="808080"/>
                </a:solidFill>
                <a:effectLst/>
                <a:highlight>
                  <a:srgbClr val="FFFFFF"/>
                </a:highlight>
                <a:latin typeface="Consolas" panose="020B0609020204030204" pitchFamily="49" charset="0"/>
              </a:rPr>
              <a:t>#include</a:t>
            </a:r>
            <a:r>
              <a:rPr lang="en-US" sz="1000" b="0" dirty="0">
                <a:solidFill>
                  <a:srgbClr val="000000"/>
                </a:solidFill>
                <a:effectLst/>
                <a:highlight>
                  <a:srgbClr val="FFFFFF"/>
                </a:highlight>
                <a:latin typeface="Consolas" panose="020B0609020204030204" pitchFamily="49" charset="0"/>
              </a:rPr>
              <a:t> </a:t>
            </a:r>
            <a:r>
              <a:rPr lang="en-US" sz="1000" b="0" dirty="0">
                <a:solidFill>
                  <a:srgbClr val="E21F1F"/>
                </a:solidFill>
                <a:effectLst/>
                <a:highlight>
                  <a:srgbClr val="FFFFFF"/>
                </a:highlight>
                <a:latin typeface="Consolas" panose="020B0609020204030204" pitchFamily="49" charset="0"/>
              </a:rPr>
              <a:t>&lt;</a:t>
            </a:r>
            <a:r>
              <a:rPr lang="en-US" sz="1000" b="0" dirty="0" err="1">
                <a:solidFill>
                  <a:srgbClr val="A31515"/>
                </a:solidFill>
                <a:effectLst/>
                <a:highlight>
                  <a:srgbClr val="FFFFFF"/>
                </a:highlight>
                <a:latin typeface="Consolas" panose="020B0609020204030204" pitchFamily="49" charset="0"/>
              </a:rPr>
              <a:t>stdio.h</a:t>
            </a:r>
            <a:r>
              <a:rPr lang="en-US" sz="1000" b="0" dirty="0">
                <a:solidFill>
                  <a:srgbClr val="E21F1F"/>
                </a:solidFill>
                <a:effectLst/>
                <a:highlight>
                  <a:srgbClr val="FFFFFF"/>
                </a:highlight>
                <a:latin typeface="Consolas" panose="020B0609020204030204" pitchFamily="49" charset="0"/>
              </a:rPr>
              <a:t>&gt;</a:t>
            </a:r>
            <a:endParaRPr lang="en-US" sz="1000" b="0" dirty="0">
              <a:solidFill>
                <a:srgbClr val="000000"/>
              </a:solidFill>
              <a:effectLst/>
              <a:highlight>
                <a:srgbClr val="FFFFFF"/>
              </a:highlight>
              <a:latin typeface="Consolas" panose="020B0609020204030204" pitchFamily="49" charset="0"/>
            </a:endParaRPr>
          </a:p>
          <a:p>
            <a:pPr marL="228600" indent="-228600">
              <a:buFont typeface="+mj-lt"/>
              <a:buAutoNum type="arabicPeriod"/>
            </a:pPr>
            <a:r>
              <a:rPr lang="en-US" sz="1000" b="0" dirty="0">
                <a:solidFill>
                  <a:srgbClr val="0000FF"/>
                </a:solidFill>
                <a:effectLst/>
                <a:highlight>
                  <a:srgbClr val="FFFFFF"/>
                </a:highlight>
                <a:latin typeface="Consolas" panose="020B0609020204030204" pitchFamily="49" charset="0"/>
              </a:rPr>
              <a:t>struct</a:t>
            </a:r>
            <a:r>
              <a:rPr lang="en-US" sz="1000" b="0" dirty="0">
                <a:solidFill>
                  <a:srgbClr val="000000"/>
                </a:solidFill>
                <a:effectLst/>
                <a:highlight>
                  <a:srgbClr val="FFFFFF"/>
                </a:highlight>
                <a:latin typeface="Consolas" panose="020B0609020204030204" pitchFamily="49" charset="0"/>
              </a:rPr>
              <a:t> </a:t>
            </a:r>
            <a:r>
              <a:rPr lang="en-US" sz="1000" b="0" dirty="0">
                <a:solidFill>
                  <a:srgbClr val="2B91AF"/>
                </a:solidFill>
                <a:effectLst/>
                <a:highlight>
                  <a:srgbClr val="FFFFFF"/>
                </a:highlight>
                <a:latin typeface="Consolas" panose="020B0609020204030204" pitchFamily="49" charset="0"/>
              </a:rPr>
              <a:t>Patient</a:t>
            </a:r>
            <a:r>
              <a:rPr lang="en-US" sz="1000" b="0" dirty="0">
                <a:solidFill>
                  <a:srgbClr val="000000"/>
                </a:solidFill>
                <a:effectLst/>
                <a:highlight>
                  <a:srgbClr val="FFFFFF"/>
                </a:highlight>
                <a:latin typeface="Consolas" panose="020B0609020204030204" pitchFamily="49" charset="0"/>
              </a:rPr>
              <a:t>{ </a:t>
            </a:r>
            <a:r>
              <a:rPr lang="en-US" sz="1000" b="0" dirty="0">
                <a:solidFill>
                  <a:srgbClr val="008000"/>
                </a:solidFill>
                <a:effectLst/>
                <a:highlight>
                  <a:srgbClr val="FFFFFF"/>
                </a:highlight>
                <a:latin typeface="Consolas" panose="020B0609020204030204" pitchFamily="49" charset="0"/>
              </a:rPr>
              <a:t>  </a:t>
            </a:r>
          </a:p>
          <a:p>
            <a:pPr marL="228600" indent="-228600">
              <a:buFont typeface="+mj-lt"/>
              <a:buAutoNum type="arabicPeriod"/>
            </a:pPr>
            <a:r>
              <a:rPr lang="en-US" sz="1000" dirty="0">
                <a:solidFill>
                  <a:srgbClr val="008000"/>
                </a:solidFill>
                <a:highlight>
                  <a:srgbClr val="FFFFFF"/>
                </a:highlight>
                <a:latin typeface="Consolas" panose="020B0609020204030204" pitchFamily="49" charset="0"/>
              </a:rPr>
              <a:t>    </a:t>
            </a:r>
            <a:r>
              <a:rPr lang="en-US" sz="1000" b="0" dirty="0">
                <a:solidFill>
                  <a:srgbClr val="008000"/>
                </a:solidFill>
                <a:effectLst/>
                <a:highlight>
                  <a:srgbClr val="FFFFFF"/>
                </a:highlight>
                <a:latin typeface="Consolas" panose="020B0609020204030204" pitchFamily="49" charset="0"/>
              </a:rPr>
              <a:t>/* Data structure template */</a:t>
            </a:r>
            <a:endParaRPr lang="en-US" sz="1000" b="0" dirty="0">
              <a:solidFill>
                <a:srgbClr val="000000"/>
              </a:solidFill>
              <a:effectLst/>
              <a:highlight>
                <a:srgbClr val="FFFFFF"/>
              </a:highlight>
              <a:latin typeface="Consolas" panose="020B0609020204030204" pitchFamily="49" charset="0"/>
            </a:endParaRP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a:solidFill>
                  <a:srgbClr val="0000FF"/>
                </a:solidFill>
                <a:effectLst/>
                <a:highlight>
                  <a:srgbClr val="FFFFFF"/>
                </a:highlight>
                <a:latin typeface="Consolas" panose="020B0609020204030204" pitchFamily="49" charset="0"/>
              </a:rPr>
              <a:t>int</a:t>
            </a:r>
            <a:r>
              <a:rPr lang="en-US" sz="1000" b="0" dirty="0">
                <a:solidFill>
                  <a:srgbClr val="000000"/>
                </a:solidFill>
                <a:effectLst/>
                <a:highlight>
                  <a:srgbClr val="FFFFFF"/>
                </a:highlight>
                <a:latin typeface="Consolas" panose="020B0609020204030204" pitchFamily="49" charset="0"/>
              </a:rPr>
              <a:t> id;</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a:solidFill>
                  <a:srgbClr val="0000FF"/>
                </a:solidFill>
                <a:effectLst/>
                <a:highlight>
                  <a:srgbClr val="FFFFFF"/>
                </a:highlight>
                <a:latin typeface="Consolas" panose="020B0609020204030204" pitchFamily="49" charset="0"/>
              </a:rPr>
              <a:t>int</a:t>
            </a:r>
            <a:r>
              <a:rPr lang="en-US" sz="1000" b="0" dirty="0">
                <a:solidFill>
                  <a:srgbClr val="000000"/>
                </a:solidFill>
                <a:effectLst/>
                <a:highlight>
                  <a:srgbClr val="FFFFFF"/>
                </a:highlight>
                <a:latin typeface="Consolas" panose="020B0609020204030204" pitchFamily="49" charset="0"/>
              </a:rPr>
              <a:t> age;</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a:solidFill>
                  <a:srgbClr val="0000FF"/>
                </a:solidFill>
                <a:effectLst/>
                <a:highlight>
                  <a:srgbClr val="FFFFFF"/>
                </a:highlight>
                <a:latin typeface="Consolas" panose="020B0609020204030204" pitchFamily="49" charset="0"/>
              </a:rPr>
              <a:t>float</a:t>
            </a:r>
            <a:r>
              <a:rPr lang="en-US" sz="1000" b="0" dirty="0">
                <a:solidFill>
                  <a:srgbClr val="000000"/>
                </a:solidFill>
                <a:effectLst/>
                <a:highlight>
                  <a:srgbClr val="FFFFFF"/>
                </a:highlight>
                <a:latin typeface="Consolas" panose="020B0609020204030204" pitchFamily="49" charset="0"/>
              </a:rPr>
              <a:t> </a:t>
            </a:r>
            <a:r>
              <a:rPr lang="en-US" sz="1000" b="0" dirty="0" err="1">
                <a:solidFill>
                  <a:srgbClr val="000000"/>
                </a:solidFill>
                <a:effectLst/>
                <a:highlight>
                  <a:srgbClr val="FFFFFF"/>
                </a:highlight>
                <a:latin typeface="Consolas" panose="020B0609020204030204" pitchFamily="49" charset="0"/>
              </a:rPr>
              <a:t>heightM</a:t>
            </a: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a:solidFill>
                  <a:srgbClr val="0000FF"/>
                </a:solidFill>
                <a:effectLst/>
                <a:highlight>
                  <a:srgbClr val="FFFFFF"/>
                </a:highlight>
                <a:latin typeface="Consolas" panose="020B0609020204030204" pitchFamily="49" charset="0"/>
              </a:rPr>
              <a:t>float</a:t>
            </a:r>
            <a:r>
              <a:rPr lang="en-US" sz="1000" b="0" dirty="0">
                <a:solidFill>
                  <a:srgbClr val="000000"/>
                </a:solidFill>
                <a:effectLst/>
                <a:highlight>
                  <a:srgbClr val="FFFFFF"/>
                </a:highlight>
                <a:latin typeface="Consolas" panose="020B0609020204030204" pitchFamily="49" charset="0"/>
              </a:rPr>
              <a:t> </a:t>
            </a:r>
            <a:r>
              <a:rPr lang="en-US" sz="1000" b="0" dirty="0" err="1">
                <a:solidFill>
                  <a:srgbClr val="000000"/>
                </a:solidFill>
                <a:effectLst/>
                <a:highlight>
                  <a:srgbClr val="FFFFFF"/>
                </a:highlight>
                <a:latin typeface="Consolas" panose="020B0609020204030204" pitchFamily="49" charset="0"/>
              </a:rPr>
              <a:t>weightKg</a:t>
            </a: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00FF"/>
                </a:solidFill>
                <a:effectLst/>
                <a:highlight>
                  <a:srgbClr val="FFFFFF"/>
                </a:highlight>
                <a:latin typeface="Consolas" panose="020B0609020204030204" pitchFamily="49" charset="0"/>
              </a:rPr>
              <a:t>int</a:t>
            </a:r>
            <a:r>
              <a:rPr lang="en-US" sz="1000" b="0" dirty="0">
                <a:solidFill>
                  <a:srgbClr val="000000"/>
                </a:solidFill>
                <a:effectLst/>
                <a:highlight>
                  <a:srgbClr val="FFFFFF"/>
                </a:highlight>
                <a:latin typeface="Consolas" panose="020B0609020204030204" pitchFamily="49" charset="0"/>
              </a:rPr>
              <a:t> </a:t>
            </a:r>
            <a:r>
              <a:rPr lang="en-US" sz="1000" b="0" dirty="0">
                <a:solidFill>
                  <a:srgbClr val="74531F"/>
                </a:solidFill>
                <a:effectLst/>
                <a:highlight>
                  <a:srgbClr val="FFFFFF"/>
                </a:highlight>
                <a:latin typeface="Consolas" panose="020B0609020204030204" pitchFamily="49" charset="0"/>
              </a:rPr>
              <a:t>main</a:t>
            </a: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a:solidFill>
                  <a:srgbClr val="0000FF"/>
                </a:solidFill>
                <a:effectLst/>
                <a:highlight>
                  <a:srgbClr val="FFFFFF"/>
                </a:highlight>
                <a:latin typeface="Consolas" panose="020B0609020204030204" pitchFamily="49" charset="0"/>
              </a:rPr>
              <a:t>struct</a:t>
            </a:r>
            <a:r>
              <a:rPr lang="en-US" sz="1000" b="0" dirty="0">
                <a:solidFill>
                  <a:srgbClr val="000000"/>
                </a:solidFill>
                <a:effectLst/>
                <a:highlight>
                  <a:srgbClr val="FFFFFF"/>
                </a:highlight>
                <a:latin typeface="Consolas" panose="020B0609020204030204" pitchFamily="49" charset="0"/>
              </a:rPr>
              <a:t> </a:t>
            </a:r>
            <a:r>
              <a:rPr lang="en-US" sz="1000" b="0" dirty="0">
                <a:solidFill>
                  <a:srgbClr val="2B91AF"/>
                </a:solidFill>
                <a:effectLst/>
                <a:highlight>
                  <a:srgbClr val="FFFFFF"/>
                </a:highlight>
                <a:latin typeface="Consolas" panose="020B0609020204030204" pitchFamily="49" charset="0"/>
              </a:rPr>
              <a:t>Patient</a:t>
            </a:r>
            <a:r>
              <a:rPr lang="en-US" sz="1000" b="0" dirty="0">
                <a:solidFill>
                  <a:srgbClr val="000000"/>
                </a:solidFill>
                <a:effectLst/>
                <a:highlight>
                  <a:srgbClr val="FFFFFF"/>
                </a:highlight>
                <a:latin typeface="Consolas" panose="020B0609020204030204" pitchFamily="49" charset="0"/>
              </a:rPr>
              <a:t> </a:t>
            </a:r>
            <a:r>
              <a:rPr lang="en-US" sz="1000" b="0" dirty="0">
                <a:solidFill>
                  <a:srgbClr val="1F377F"/>
                </a:solidFill>
                <a:effectLst/>
                <a:highlight>
                  <a:srgbClr val="FFFFFF"/>
                </a:highlight>
                <a:latin typeface="Consolas" panose="020B0609020204030204" pitchFamily="49" charset="0"/>
              </a:rPr>
              <a:t>tommy</a:t>
            </a:r>
            <a:r>
              <a:rPr lang="en-US" sz="1000" b="0" dirty="0">
                <a:solidFill>
                  <a:srgbClr val="000000"/>
                </a:solidFill>
                <a:effectLst/>
                <a:highlight>
                  <a:srgbClr val="FFFFFF"/>
                </a:highlight>
                <a:latin typeface="Consolas" panose="020B0609020204030204" pitchFamily="49" charset="0"/>
              </a:rPr>
              <a:t> = {</a:t>
            </a:r>
            <a:r>
              <a:rPr lang="en-US" sz="1000" b="0" dirty="0">
                <a:solidFill>
                  <a:srgbClr val="098658"/>
                </a:solidFill>
                <a:effectLst/>
                <a:highlight>
                  <a:srgbClr val="FFFFFF"/>
                </a:highlight>
                <a:latin typeface="Consolas" panose="020B0609020204030204" pitchFamily="49" charset="0"/>
              </a:rPr>
              <a:t>1</a:t>
            </a:r>
            <a:r>
              <a:rPr lang="en-US" sz="1000" b="0" dirty="0">
                <a:solidFill>
                  <a:srgbClr val="000000"/>
                </a:solidFill>
                <a:effectLst/>
                <a:highlight>
                  <a:srgbClr val="FFFFFF"/>
                </a:highlight>
                <a:latin typeface="Consolas" panose="020B0609020204030204" pitchFamily="49" charset="0"/>
              </a:rPr>
              <a:t>, </a:t>
            </a:r>
            <a:r>
              <a:rPr lang="en-US" sz="1000" b="0" dirty="0">
                <a:solidFill>
                  <a:srgbClr val="098658"/>
                </a:solidFill>
                <a:effectLst/>
                <a:highlight>
                  <a:srgbClr val="FFFFFF"/>
                </a:highlight>
                <a:latin typeface="Consolas" panose="020B0609020204030204" pitchFamily="49" charset="0"/>
              </a:rPr>
              <a:t>21</a:t>
            </a:r>
            <a:r>
              <a:rPr lang="en-US" sz="1000" b="0" dirty="0">
                <a:solidFill>
                  <a:srgbClr val="000000"/>
                </a:solidFill>
                <a:effectLst/>
                <a:highlight>
                  <a:srgbClr val="FFFFFF"/>
                </a:highlight>
                <a:latin typeface="Consolas" panose="020B0609020204030204" pitchFamily="49" charset="0"/>
              </a:rPr>
              <a:t>, </a:t>
            </a:r>
            <a:r>
              <a:rPr lang="en-US" sz="1000" b="0" dirty="0">
                <a:solidFill>
                  <a:srgbClr val="098658"/>
                </a:solidFill>
                <a:effectLst/>
                <a:highlight>
                  <a:srgbClr val="FFFFFF"/>
                </a:highlight>
                <a:latin typeface="Consolas" panose="020B0609020204030204" pitchFamily="49" charset="0"/>
              </a:rPr>
              <a:t>1.8</a:t>
            </a:r>
            <a:r>
              <a:rPr lang="en-US" sz="1000" b="0" dirty="0">
                <a:solidFill>
                  <a:srgbClr val="000000"/>
                </a:solidFill>
                <a:effectLst/>
                <a:highlight>
                  <a:srgbClr val="FFFFFF"/>
                </a:highlight>
                <a:latin typeface="Consolas" panose="020B0609020204030204" pitchFamily="49" charset="0"/>
              </a:rPr>
              <a:t>, </a:t>
            </a:r>
            <a:r>
              <a:rPr lang="en-US" sz="1000" b="0" dirty="0">
                <a:solidFill>
                  <a:srgbClr val="098658"/>
                </a:solidFill>
                <a:effectLst/>
                <a:highlight>
                  <a:srgbClr val="FFFFFF"/>
                </a:highlight>
                <a:latin typeface="Consolas" panose="020B0609020204030204" pitchFamily="49" charset="0"/>
              </a:rPr>
              <a:t>55.0</a:t>
            </a: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8000"/>
                </a:solidFill>
                <a:effectLst/>
                <a:highlight>
                  <a:srgbClr val="FFFFFF"/>
                </a:highlight>
                <a:latin typeface="Consolas" panose="020B0609020204030204" pitchFamily="49" charset="0"/>
              </a:rPr>
              <a:t>    /* Prints the results. */</a:t>
            </a:r>
            <a:endParaRPr lang="en-US" sz="1000" b="0" dirty="0">
              <a:solidFill>
                <a:srgbClr val="000000"/>
              </a:solidFill>
              <a:effectLst/>
              <a:highlight>
                <a:srgbClr val="FFFFFF"/>
              </a:highlight>
              <a:latin typeface="Consolas" panose="020B0609020204030204" pitchFamily="49" charset="0"/>
            </a:endParaRP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err="1">
                <a:solidFill>
                  <a:srgbClr val="74531F"/>
                </a:solidFill>
                <a:effectLst/>
                <a:highlight>
                  <a:srgbClr val="FFFFFF"/>
                </a:highlight>
                <a:latin typeface="Consolas" panose="020B0609020204030204" pitchFamily="49" charset="0"/>
              </a:rPr>
              <a:t>printf</a:t>
            </a:r>
            <a:r>
              <a:rPr lang="en-US" sz="1000" b="0" dirty="0">
                <a:solidFill>
                  <a:srgbClr val="000000"/>
                </a:solidFill>
                <a:effectLst/>
                <a:highlight>
                  <a:srgbClr val="FFFFFF"/>
                </a:highlight>
                <a:latin typeface="Consolas" panose="020B0609020204030204" pitchFamily="49" charset="0"/>
              </a:rPr>
              <a:t>(</a:t>
            </a:r>
            <a:r>
              <a:rPr lang="en-US" sz="1000" b="0" dirty="0">
                <a:solidFill>
                  <a:srgbClr val="E21F1F"/>
                </a:solidFill>
                <a:effectLst/>
                <a:highlight>
                  <a:srgbClr val="FFFFFF"/>
                </a:highlight>
                <a:latin typeface="Consolas" panose="020B0609020204030204" pitchFamily="49" charset="0"/>
              </a:rPr>
              <a:t>"</a:t>
            </a:r>
            <a:r>
              <a:rPr lang="en-US" sz="1000" b="0" dirty="0">
                <a:solidFill>
                  <a:srgbClr val="A31515"/>
                </a:solidFill>
                <a:effectLst/>
                <a:highlight>
                  <a:srgbClr val="FFFFFF"/>
                </a:highlight>
                <a:latin typeface="Consolas" panose="020B0609020204030204" pitchFamily="49" charset="0"/>
              </a:rPr>
              <a:t>Patient information for Tommy</a:t>
            </a:r>
            <a:r>
              <a:rPr lang="en-US" sz="1000" b="0" dirty="0">
                <a:solidFill>
                  <a:srgbClr val="B776FB"/>
                </a:solidFill>
                <a:effectLst/>
                <a:highlight>
                  <a:srgbClr val="FFFFFF"/>
                </a:highlight>
                <a:latin typeface="Consolas" panose="020B0609020204030204" pitchFamily="49" charset="0"/>
              </a:rPr>
              <a:t>\n</a:t>
            </a:r>
            <a:r>
              <a:rPr lang="en-US" sz="1000" b="0" dirty="0">
                <a:solidFill>
                  <a:srgbClr val="E21F1F"/>
                </a:solidFill>
                <a:effectLst/>
                <a:highlight>
                  <a:srgbClr val="FFFFFF"/>
                </a:highlight>
                <a:latin typeface="Consolas" panose="020B0609020204030204" pitchFamily="49" charset="0"/>
              </a:rPr>
              <a:t>"</a:t>
            </a: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err="1">
                <a:solidFill>
                  <a:srgbClr val="74531F"/>
                </a:solidFill>
                <a:effectLst/>
                <a:highlight>
                  <a:srgbClr val="FFFFFF"/>
                </a:highlight>
                <a:latin typeface="Consolas" panose="020B0609020204030204" pitchFamily="49" charset="0"/>
              </a:rPr>
              <a:t>printf</a:t>
            </a:r>
            <a:r>
              <a:rPr lang="en-US" sz="1000" b="0" dirty="0">
                <a:solidFill>
                  <a:srgbClr val="000000"/>
                </a:solidFill>
                <a:effectLst/>
                <a:highlight>
                  <a:srgbClr val="FFFFFF"/>
                </a:highlight>
                <a:latin typeface="Consolas" panose="020B0609020204030204" pitchFamily="49" charset="0"/>
              </a:rPr>
              <a:t>(</a:t>
            </a:r>
            <a:r>
              <a:rPr lang="en-US" sz="1000" b="0" dirty="0">
                <a:solidFill>
                  <a:srgbClr val="E21F1F"/>
                </a:solidFill>
                <a:effectLst/>
                <a:highlight>
                  <a:srgbClr val="FFFFFF"/>
                </a:highlight>
                <a:latin typeface="Consolas" panose="020B0609020204030204" pitchFamily="49" charset="0"/>
              </a:rPr>
              <a:t>"</a:t>
            </a:r>
            <a:r>
              <a:rPr lang="en-US" sz="1000" dirty="0">
                <a:solidFill>
                  <a:srgbClr val="B776FB"/>
                </a:solidFill>
                <a:highlight>
                  <a:srgbClr val="FFFFFF"/>
                </a:highlight>
                <a:latin typeface="Consolas" panose="020B0609020204030204" pitchFamily="49" charset="0"/>
              </a:rPr>
              <a:t>  </a:t>
            </a:r>
            <a:r>
              <a:rPr lang="en-US" sz="1000" b="0" dirty="0">
                <a:solidFill>
                  <a:srgbClr val="A31515"/>
                </a:solidFill>
                <a:effectLst/>
                <a:highlight>
                  <a:srgbClr val="FFFFFF"/>
                </a:highlight>
                <a:latin typeface="Consolas" panose="020B0609020204030204" pitchFamily="49" charset="0"/>
              </a:rPr>
              <a:t>ID: </a:t>
            </a:r>
            <a:r>
              <a:rPr lang="en-US" sz="1000" b="0" dirty="0">
                <a:solidFill>
                  <a:srgbClr val="1F377F"/>
                </a:solidFill>
                <a:effectLst/>
                <a:highlight>
                  <a:srgbClr val="FFFFFF"/>
                </a:highlight>
                <a:latin typeface="Consolas" panose="020B0609020204030204" pitchFamily="49" charset="0"/>
              </a:rPr>
              <a:t>%i</a:t>
            </a:r>
            <a:r>
              <a:rPr lang="en-US" sz="1000" b="0" dirty="0">
                <a:solidFill>
                  <a:srgbClr val="B776FB"/>
                </a:solidFill>
                <a:effectLst/>
                <a:highlight>
                  <a:srgbClr val="FFFFFF"/>
                </a:highlight>
                <a:latin typeface="Consolas" panose="020B0609020204030204" pitchFamily="49" charset="0"/>
              </a:rPr>
              <a:t>\n</a:t>
            </a:r>
            <a:r>
              <a:rPr lang="en-US" sz="1000" b="0" dirty="0">
                <a:solidFill>
                  <a:srgbClr val="E21F1F"/>
                </a:solidFill>
                <a:effectLst/>
                <a:highlight>
                  <a:srgbClr val="FFFFFF"/>
                </a:highlight>
                <a:latin typeface="Consolas" panose="020B0609020204030204" pitchFamily="49" charset="0"/>
              </a:rPr>
              <a:t>"</a:t>
            </a:r>
            <a:r>
              <a:rPr lang="en-US" sz="1000" b="0" dirty="0">
                <a:solidFill>
                  <a:srgbClr val="000000"/>
                </a:solidFill>
                <a:effectLst/>
                <a:highlight>
                  <a:srgbClr val="FFFFFF"/>
                </a:highlight>
                <a:latin typeface="Consolas" panose="020B0609020204030204" pitchFamily="49" charset="0"/>
              </a:rPr>
              <a:t>, </a:t>
            </a:r>
            <a:r>
              <a:rPr lang="en-US" sz="1000" b="0" dirty="0">
                <a:solidFill>
                  <a:srgbClr val="1F377F"/>
                </a:solidFill>
                <a:effectLst/>
                <a:highlight>
                  <a:srgbClr val="FFFFFF"/>
                </a:highlight>
                <a:latin typeface="Consolas" panose="020B0609020204030204" pitchFamily="49" charset="0"/>
              </a:rPr>
              <a:t>tommy</a:t>
            </a:r>
            <a:r>
              <a:rPr lang="en-US" sz="1000" b="0" dirty="0">
                <a:solidFill>
                  <a:srgbClr val="000000"/>
                </a:solidFill>
                <a:effectLst/>
                <a:highlight>
                  <a:srgbClr val="FFFFFF"/>
                </a:highlight>
                <a:latin typeface="Consolas" panose="020B0609020204030204" pitchFamily="49" charset="0"/>
              </a:rPr>
              <a:t>.id);</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err="1">
                <a:solidFill>
                  <a:srgbClr val="74531F"/>
                </a:solidFill>
                <a:effectLst/>
                <a:highlight>
                  <a:srgbClr val="FFFFFF"/>
                </a:highlight>
                <a:latin typeface="Consolas" panose="020B0609020204030204" pitchFamily="49" charset="0"/>
              </a:rPr>
              <a:t>printf</a:t>
            </a:r>
            <a:r>
              <a:rPr lang="en-US" sz="1000" b="0" dirty="0">
                <a:solidFill>
                  <a:srgbClr val="000000"/>
                </a:solidFill>
                <a:effectLst/>
                <a:highlight>
                  <a:srgbClr val="FFFFFF"/>
                </a:highlight>
                <a:latin typeface="Consolas" panose="020B0609020204030204" pitchFamily="49" charset="0"/>
              </a:rPr>
              <a:t>(</a:t>
            </a:r>
            <a:r>
              <a:rPr lang="en-US" sz="1000" b="0" dirty="0">
                <a:solidFill>
                  <a:srgbClr val="E21F1F"/>
                </a:solidFill>
                <a:effectLst/>
                <a:highlight>
                  <a:srgbClr val="FFFFFF"/>
                </a:highlight>
                <a:latin typeface="Consolas" panose="020B0609020204030204" pitchFamily="49" charset="0"/>
              </a:rPr>
              <a:t>"</a:t>
            </a:r>
            <a:r>
              <a:rPr lang="en-US" sz="1000" dirty="0">
                <a:solidFill>
                  <a:srgbClr val="B776FB"/>
                </a:solidFill>
                <a:highlight>
                  <a:srgbClr val="FFFFFF"/>
                </a:highlight>
                <a:latin typeface="Consolas" panose="020B0609020204030204" pitchFamily="49" charset="0"/>
              </a:rPr>
              <a:t>  </a:t>
            </a:r>
            <a:r>
              <a:rPr lang="en-US" sz="1000" b="0" dirty="0">
                <a:solidFill>
                  <a:srgbClr val="A31515"/>
                </a:solidFill>
                <a:effectLst/>
                <a:highlight>
                  <a:srgbClr val="FFFFFF"/>
                </a:highlight>
                <a:latin typeface="Consolas" panose="020B0609020204030204" pitchFamily="49" charset="0"/>
              </a:rPr>
              <a:t>Age: </a:t>
            </a:r>
            <a:r>
              <a:rPr lang="en-US" sz="1000" b="0" dirty="0">
                <a:solidFill>
                  <a:srgbClr val="1F377F"/>
                </a:solidFill>
                <a:effectLst/>
                <a:highlight>
                  <a:srgbClr val="FFFFFF"/>
                </a:highlight>
                <a:latin typeface="Consolas" panose="020B0609020204030204" pitchFamily="49" charset="0"/>
              </a:rPr>
              <a:t>%i</a:t>
            </a:r>
            <a:r>
              <a:rPr lang="en-US" sz="1000" b="0" dirty="0">
                <a:solidFill>
                  <a:srgbClr val="B776FB"/>
                </a:solidFill>
                <a:effectLst/>
                <a:highlight>
                  <a:srgbClr val="FFFFFF"/>
                </a:highlight>
                <a:latin typeface="Consolas" panose="020B0609020204030204" pitchFamily="49" charset="0"/>
              </a:rPr>
              <a:t>\n</a:t>
            </a:r>
            <a:r>
              <a:rPr lang="en-US" sz="1000" b="0" dirty="0">
                <a:solidFill>
                  <a:srgbClr val="E21F1F"/>
                </a:solidFill>
                <a:effectLst/>
                <a:highlight>
                  <a:srgbClr val="FFFFFF"/>
                </a:highlight>
                <a:latin typeface="Consolas" panose="020B0609020204030204" pitchFamily="49" charset="0"/>
              </a:rPr>
              <a:t>"</a:t>
            </a:r>
            <a:r>
              <a:rPr lang="en-US" sz="1000" b="0" dirty="0">
                <a:solidFill>
                  <a:srgbClr val="000000"/>
                </a:solidFill>
                <a:effectLst/>
                <a:highlight>
                  <a:srgbClr val="FFFFFF"/>
                </a:highlight>
                <a:latin typeface="Consolas" panose="020B0609020204030204" pitchFamily="49" charset="0"/>
              </a:rPr>
              <a:t>, </a:t>
            </a:r>
            <a:r>
              <a:rPr lang="en-US" sz="1000" b="0" dirty="0" err="1">
                <a:solidFill>
                  <a:srgbClr val="1F377F"/>
                </a:solidFill>
                <a:effectLst/>
                <a:highlight>
                  <a:srgbClr val="FFFFFF"/>
                </a:highlight>
                <a:latin typeface="Consolas" panose="020B0609020204030204" pitchFamily="49" charset="0"/>
              </a:rPr>
              <a:t>tommy</a:t>
            </a:r>
            <a:r>
              <a:rPr lang="en-US" sz="1000" b="0" dirty="0" err="1">
                <a:solidFill>
                  <a:srgbClr val="000000"/>
                </a:solidFill>
                <a:effectLst/>
                <a:highlight>
                  <a:srgbClr val="FFFFFF"/>
                </a:highlight>
                <a:latin typeface="Consolas" panose="020B0609020204030204" pitchFamily="49" charset="0"/>
              </a:rPr>
              <a:t>.age</a:t>
            </a: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err="1">
                <a:solidFill>
                  <a:srgbClr val="74531F"/>
                </a:solidFill>
                <a:effectLst/>
                <a:highlight>
                  <a:srgbClr val="FFFFFF"/>
                </a:highlight>
                <a:latin typeface="Consolas" panose="020B0609020204030204" pitchFamily="49" charset="0"/>
              </a:rPr>
              <a:t>printf</a:t>
            </a:r>
            <a:r>
              <a:rPr lang="en-US" sz="1000" b="0" dirty="0">
                <a:solidFill>
                  <a:srgbClr val="000000"/>
                </a:solidFill>
                <a:effectLst/>
                <a:highlight>
                  <a:srgbClr val="FFFFFF"/>
                </a:highlight>
                <a:latin typeface="Consolas" panose="020B0609020204030204" pitchFamily="49" charset="0"/>
              </a:rPr>
              <a:t>(</a:t>
            </a:r>
            <a:r>
              <a:rPr lang="en-US" sz="1000" b="0" dirty="0">
                <a:solidFill>
                  <a:srgbClr val="E21F1F"/>
                </a:solidFill>
                <a:effectLst/>
                <a:highlight>
                  <a:srgbClr val="FFFFFF"/>
                </a:highlight>
                <a:latin typeface="Consolas" panose="020B0609020204030204" pitchFamily="49" charset="0"/>
              </a:rPr>
              <a:t>"</a:t>
            </a:r>
            <a:r>
              <a:rPr lang="en-US" sz="1000" dirty="0">
                <a:solidFill>
                  <a:srgbClr val="B776FB"/>
                </a:solidFill>
                <a:highlight>
                  <a:srgbClr val="FFFFFF"/>
                </a:highlight>
                <a:latin typeface="Consolas" panose="020B0609020204030204" pitchFamily="49" charset="0"/>
              </a:rPr>
              <a:t>  </a:t>
            </a:r>
            <a:r>
              <a:rPr lang="en-US" sz="1000" b="0" dirty="0">
                <a:solidFill>
                  <a:srgbClr val="A31515"/>
                </a:solidFill>
                <a:effectLst/>
                <a:highlight>
                  <a:srgbClr val="FFFFFF"/>
                </a:highlight>
                <a:latin typeface="Consolas" panose="020B0609020204030204" pitchFamily="49" charset="0"/>
              </a:rPr>
              <a:t>Height: </a:t>
            </a:r>
            <a:r>
              <a:rPr lang="en-US" sz="1000" b="0" dirty="0">
                <a:solidFill>
                  <a:srgbClr val="1F377F"/>
                </a:solidFill>
                <a:effectLst/>
                <a:highlight>
                  <a:srgbClr val="FFFFFF"/>
                </a:highlight>
                <a:latin typeface="Consolas" panose="020B0609020204030204" pitchFamily="49" charset="0"/>
              </a:rPr>
              <a:t>%.2f</a:t>
            </a:r>
            <a:r>
              <a:rPr lang="en-US" sz="1000" b="0" dirty="0">
                <a:solidFill>
                  <a:srgbClr val="B776FB"/>
                </a:solidFill>
                <a:effectLst/>
                <a:highlight>
                  <a:srgbClr val="FFFFFF"/>
                </a:highlight>
                <a:latin typeface="Consolas" panose="020B0609020204030204" pitchFamily="49" charset="0"/>
              </a:rPr>
              <a:t>\n</a:t>
            </a:r>
            <a:r>
              <a:rPr lang="en-US" sz="1000" b="0" dirty="0">
                <a:solidFill>
                  <a:srgbClr val="E21F1F"/>
                </a:solidFill>
                <a:effectLst/>
                <a:highlight>
                  <a:srgbClr val="FFFFFF"/>
                </a:highlight>
                <a:latin typeface="Consolas" panose="020B0609020204030204" pitchFamily="49" charset="0"/>
              </a:rPr>
              <a:t>"</a:t>
            </a:r>
            <a:r>
              <a:rPr lang="en-US" sz="1000" b="0" dirty="0">
                <a:solidFill>
                  <a:srgbClr val="000000"/>
                </a:solidFill>
                <a:effectLst/>
                <a:highlight>
                  <a:srgbClr val="FFFFFF"/>
                </a:highlight>
                <a:latin typeface="Consolas" panose="020B0609020204030204" pitchFamily="49" charset="0"/>
              </a:rPr>
              <a:t>, </a:t>
            </a:r>
            <a:r>
              <a:rPr lang="en-US" sz="1000" b="0" dirty="0" err="1">
                <a:solidFill>
                  <a:srgbClr val="1F377F"/>
                </a:solidFill>
                <a:effectLst/>
                <a:highlight>
                  <a:srgbClr val="FFFFFF"/>
                </a:highlight>
                <a:latin typeface="Consolas" panose="020B0609020204030204" pitchFamily="49" charset="0"/>
              </a:rPr>
              <a:t>tommy</a:t>
            </a:r>
            <a:r>
              <a:rPr lang="en-US" sz="1000" b="0" dirty="0" err="1">
                <a:solidFill>
                  <a:srgbClr val="000000"/>
                </a:solidFill>
                <a:effectLst/>
                <a:highlight>
                  <a:srgbClr val="FFFFFF"/>
                </a:highlight>
                <a:latin typeface="Consolas" panose="020B0609020204030204" pitchFamily="49" charset="0"/>
              </a:rPr>
              <a:t>.heightM</a:t>
            </a: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err="1">
                <a:solidFill>
                  <a:srgbClr val="74531F"/>
                </a:solidFill>
                <a:effectLst/>
                <a:highlight>
                  <a:srgbClr val="FFFFFF"/>
                </a:highlight>
                <a:latin typeface="Consolas" panose="020B0609020204030204" pitchFamily="49" charset="0"/>
              </a:rPr>
              <a:t>printf</a:t>
            </a:r>
            <a:r>
              <a:rPr lang="en-US" sz="1000" b="0" dirty="0">
                <a:solidFill>
                  <a:srgbClr val="000000"/>
                </a:solidFill>
                <a:effectLst/>
                <a:highlight>
                  <a:srgbClr val="FFFFFF"/>
                </a:highlight>
                <a:latin typeface="Consolas" panose="020B0609020204030204" pitchFamily="49" charset="0"/>
              </a:rPr>
              <a:t>(</a:t>
            </a:r>
            <a:r>
              <a:rPr lang="en-US" sz="1000" b="0" dirty="0">
                <a:solidFill>
                  <a:srgbClr val="E21F1F"/>
                </a:solidFill>
                <a:effectLst/>
                <a:highlight>
                  <a:srgbClr val="FFFFFF"/>
                </a:highlight>
                <a:latin typeface="Consolas" panose="020B0609020204030204" pitchFamily="49" charset="0"/>
              </a:rPr>
              <a:t>"</a:t>
            </a:r>
            <a:r>
              <a:rPr lang="en-US" sz="1000" dirty="0">
                <a:solidFill>
                  <a:srgbClr val="B776FB"/>
                </a:solidFill>
                <a:highlight>
                  <a:srgbClr val="FFFFFF"/>
                </a:highlight>
                <a:latin typeface="Consolas" panose="020B0609020204030204" pitchFamily="49" charset="0"/>
              </a:rPr>
              <a:t>  </a:t>
            </a:r>
            <a:r>
              <a:rPr lang="en-US" sz="1000" b="0" dirty="0">
                <a:solidFill>
                  <a:srgbClr val="A31515"/>
                </a:solidFill>
                <a:effectLst/>
                <a:highlight>
                  <a:srgbClr val="FFFFFF"/>
                </a:highlight>
                <a:latin typeface="Consolas" panose="020B0609020204030204" pitchFamily="49" charset="0"/>
              </a:rPr>
              <a:t>Weight: </a:t>
            </a:r>
            <a:r>
              <a:rPr lang="en-US" sz="1000" b="0" dirty="0">
                <a:solidFill>
                  <a:srgbClr val="1F377F"/>
                </a:solidFill>
                <a:effectLst/>
                <a:highlight>
                  <a:srgbClr val="FFFFFF"/>
                </a:highlight>
                <a:latin typeface="Consolas" panose="020B0609020204030204" pitchFamily="49" charset="0"/>
              </a:rPr>
              <a:t>%.1f</a:t>
            </a:r>
            <a:r>
              <a:rPr lang="en-US" sz="1000" b="0" dirty="0">
                <a:solidFill>
                  <a:srgbClr val="B776FB"/>
                </a:solidFill>
                <a:effectLst/>
                <a:highlight>
                  <a:srgbClr val="FFFFFF"/>
                </a:highlight>
                <a:latin typeface="Consolas" panose="020B0609020204030204" pitchFamily="49" charset="0"/>
              </a:rPr>
              <a:t>\n</a:t>
            </a:r>
            <a:r>
              <a:rPr lang="en-US" sz="1000" b="0" dirty="0">
                <a:solidFill>
                  <a:srgbClr val="E21F1F"/>
                </a:solidFill>
                <a:effectLst/>
                <a:highlight>
                  <a:srgbClr val="FFFFFF"/>
                </a:highlight>
                <a:latin typeface="Consolas" panose="020B0609020204030204" pitchFamily="49" charset="0"/>
              </a:rPr>
              <a:t>"</a:t>
            </a:r>
            <a:r>
              <a:rPr lang="en-US" sz="1000" b="0" dirty="0">
                <a:solidFill>
                  <a:srgbClr val="000000"/>
                </a:solidFill>
                <a:effectLst/>
                <a:highlight>
                  <a:srgbClr val="FFFFFF"/>
                </a:highlight>
                <a:latin typeface="Consolas" panose="020B0609020204030204" pitchFamily="49" charset="0"/>
              </a:rPr>
              <a:t>, </a:t>
            </a:r>
            <a:r>
              <a:rPr lang="en-US" sz="1000" b="0" dirty="0" err="1">
                <a:solidFill>
                  <a:srgbClr val="1F377F"/>
                </a:solidFill>
                <a:effectLst/>
                <a:highlight>
                  <a:srgbClr val="FFFFFF"/>
                </a:highlight>
                <a:latin typeface="Consolas" panose="020B0609020204030204" pitchFamily="49" charset="0"/>
              </a:rPr>
              <a:t>tommy</a:t>
            </a:r>
            <a:r>
              <a:rPr lang="en-US" sz="1000" b="0" dirty="0" err="1">
                <a:solidFill>
                  <a:srgbClr val="000000"/>
                </a:solidFill>
                <a:effectLst/>
                <a:highlight>
                  <a:srgbClr val="FFFFFF"/>
                </a:highlight>
                <a:latin typeface="Consolas" panose="020B0609020204030204" pitchFamily="49" charset="0"/>
              </a:rPr>
              <a:t>.weightKg</a:t>
            </a: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    </a:t>
            </a:r>
            <a:r>
              <a:rPr lang="en-US" sz="1000" b="0" dirty="0">
                <a:solidFill>
                  <a:srgbClr val="8F08C4"/>
                </a:solidFill>
                <a:effectLst/>
                <a:highlight>
                  <a:srgbClr val="FFFFFF"/>
                </a:highlight>
                <a:latin typeface="Consolas" panose="020B0609020204030204" pitchFamily="49" charset="0"/>
              </a:rPr>
              <a:t>return</a:t>
            </a:r>
            <a:r>
              <a:rPr lang="en-US" sz="1000" b="0" dirty="0">
                <a:solidFill>
                  <a:srgbClr val="000000"/>
                </a:solidFill>
                <a:effectLst/>
                <a:highlight>
                  <a:srgbClr val="FFFFFF"/>
                </a:highlight>
                <a:latin typeface="Consolas" panose="020B0609020204030204" pitchFamily="49" charset="0"/>
              </a:rPr>
              <a:t> </a:t>
            </a:r>
            <a:r>
              <a:rPr lang="en-US" sz="1000" b="0" dirty="0">
                <a:solidFill>
                  <a:srgbClr val="098658"/>
                </a:solidFill>
                <a:effectLst/>
                <a:highlight>
                  <a:srgbClr val="FFFFFF"/>
                </a:highlight>
                <a:latin typeface="Consolas" panose="020B0609020204030204" pitchFamily="49" charset="0"/>
              </a:rPr>
              <a:t>0</a:t>
            </a:r>
            <a:r>
              <a:rPr lang="en-US" sz="1000" b="0" dirty="0">
                <a:solidFill>
                  <a:srgbClr val="000000"/>
                </a:solidFill>
                <a:effectLst/>
                <a:highlight>
                  <a:srgbClr val="FFFFFF"/>
                </a:highlight>
                <a:latin typeface="Consolas" panose="020B0609020204030204" pitchFamily="49" charset="0"/>
              </a:rPr>
              <a:t>;</a:t>
            </a:r>
          </a:p>
          <a:p>
            <a:pPr marL="228600" indent="-228600">
              <a:buFont typeface="+mj-lt"/>
              <a:buAutoNum type="arabicPeriod"/>
            </a:pPr>
            <a:r>
              <a:rPr lang="en-US" sz="1000" b="0" dirty="0">
                <a:solidFill>
                  <a:srgbClr val="000000"/>
                </a:solidFill>
                <a:effectLst/>
                <a:highlight>
                  <a:srgbClr val="FFFFFF"/>
                </a:highlight>
                <a:latin typeface="Consolas" panose="020B0609020204030204" pitchFamily="49" charset="0"/>
              </a:rPr>
              <a:t>}</a:t>
            </a:r>
          </a:p>
        </p:txBody>
      </p:sp>
    </p:spTree>
    <p:extLst>
      <p:ext uri="{BB962C8B-B14F-4D97-AF65-F5344CB8AC3E}">
        <p14:creationId xmlns:p14="http://schemas.microsoft.com/office/powerpoint/2010/main" val="2502620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10"/>
          </p:nvPr>
        </p:nvSpPr>
        <p:spPr/>
        <p:txBody>
          <a:bodyPr/>
          <a:lstStyle/>
          <a:p>
            <a:fld id="{D8D877B3-D348-4611-9BDB-C5374591D951}" type="slidenum">
              <a:rPr lang="en-US" smtClean="0">
                <a:latin typeface="Consolas" panose="020B0609020204030204" pitchFamily="49" charset="0"/>
              </a:rPr>
              <a:pPr/>
              <a:t>12</a:t>
            </a:fld>
            <a:endParaRPr lang="en-US" dirty="0">
              <a:latin typeface="Consolas" panose="020B0609020204030204" pitchFamily="49" charset="0"/>
            </a:endParaRPr>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p:txBody>
          <a:bodyPr/>
          <a:lstStyle/>
          <a:p>
            <a:r>
              <a:rPr lang="en-US" dirty="0">
                <a:latin typeface="Consolas" panose="020B0609020204030204" pitchFamily="49" charset="0"/>
              </a:rPr>
              <a:t>L</a:t>
            </a:r>
            <a:r>
              <a:rPr lang="da-DK" dirty="0" err="1">
                <a:latin typeface="Consolas" panose="020B0609020204030204" pitchFamily="49" charset="0"/>
              </a:rPr>
              <a:t>æringsmål</a:t>
            </a:r>
            <a:r>
              <a:rPr lang="da-DK" dirty="0">
                <a:latin typeface="Consolas" panose="020B0609020204030204" pitchFamily="49" charset="0"/>
              </a:rPr>
              <a:t> </a:t>
            </a:r>
            <a:r>
              <a:rPr lang="da-DK" dirty="0" err="1">
                <a:latin typeface="Consolas" panose="020B0609020204030204" pitchFamily="49" charset="0"/>
              </a:rPr>
              <a:t>idag</a:t>
            </a:r>
            <a:endParaRPr lang="en-DK" dirty="0">
              <a:latin typeface="Consolas" panose="020B0609020204030204" pitchFamily="49" charset="0"/>
            </a:endParaRPr>
          </a:p>
        </p:txBody>
      </p:sp>
      <p:sp>
        <p:nvSpPr>
          <p:cNvPr id="5" name="Text Placeholder 4">
            <a:extLst>
              <a:ext uri="{FF2B5EF4-FFF2-40B4-BE49-F238E27FC236}">
                <a16:creationId xmlns:a16="http://schemas.microsoft.com/office/drawing/2014/main" id="{B735D18A-0288-6507-0214-0F91B518E50A}"/>
              </a:ext>
            </a:extLst>
          </p:cNvPr>
          <p:cNvSpPr>
            <a:spLocks noGrp="1"/>
          </p:cNvSpPr>
          <p:nvPr>
            <p:ph type="body" sz="quarter" idx="12"/>
          </p:nvPr>
        </p:nvSpPr>
        <p:spPr>
          <a:xfrm>
            <a:off x="587375" y="2143359"/>
            <a:ext cx="6408988" cy="3752115"/>
          </a:xfrm>
        </p:spPr>
        <p:txBody>
          <a:bodyPr>
            <a:normAutofit/>
          </a:bodyPr>
          <a:lstStyle/>
          <a:p>
            <a:pPr marL="0" indent="0">
              <a:buNone/>
            </a:pPr>
            <a:r>
              <a:rPr lang="da-DK" b="1" u="sng" dirty="0">
                <a:latin typeface="Consolas" panose="020B0609020204030204" pitchFamily="49" charset="0"/>
              </a:rPr>
              <a:t>Viden om Avancerede datatyper i C</a:t>
            </a:r>
          </a:p>
          <a:p>
            <a:r>
              <a:rPr lang="da-DK" dirty="0" err="1">
                <a:latin typeface="Consolas" panose="020B0609020204030204" pitchFamily="49" charset="0"/>
              </a:rPr>
              <a:t>Structs</a:t>
            </a:r>
            <a:endParaRPr lang="da-DK" dirty="0">
              <a:latin typeface="Consolas" panose="020B0609020204030204" pitchFamily="49" charset="0"/>
            </a:endParaRPr>
          </a:p>
          <a:p>
            <a:r>
              <a:rPr lang="da-DK" dirty="0">
                <a:latin typeface="Consolas" panose="020B0609020204030204" pitchFamily="49" charset="0"/>
              </a:rPr>
              <a:t>Unions</a:t>
            </a:r>
          </a:p>
          <a:p>
            <a:r>
              <a:rPr lang="da-DK" dirty="0" err="1">
                <a:latin typeface="Consolas" panose="020B0609020204030204" pitchFamily="49" charset="0"/>
              </a:rPr>
              <a:t>Enumerate</a:t>
            </a:r>
            <a:endParaRPr lang="da-DK" dirty="0">
              <a:latin typeface="Consolas" panose="020B0609020204030204" pitchFamily="49" charset="0"/>
            </a:endParaRPr>
          </a:p>
          <a:p>
            <a:r>
              <a:rPr lang="da-DK" dirty="0" err="1">
                <a:latin typeface="Consolas" panose="020B0609020204030204" pitchFamily="49" charset="0"/>
              </a:rPr>
              <a:t>structures</a:t>
            </a:r>
            <a:r>
              <a:rPr lang="da-DK" dirty="0">
                <a:latin typeface="Consolas" panose="020B0609020204030204" pitchFamily="49" charset="0"/>
              </a:rPr>
              <a:t> og arrays</a:t>
            </a:r>
          </a:p>
          <a:p>
            <a:endParaRPr lang="da-DK" dirty="0">
              <a:latin typeface="Consolas" panose="020B0609020204030204" pitchFamily="49" charset="0"/>
            </a:endParaRPr>
          </a:p>
          <a:p>
            <a:endParaRPr lang="da-DK" dirty="0">
              <a:latin typeface="Consolas" panose="020B0609020204030204" pitchFamily="49" charset="0"/>
            </a:endParaRPr>
          </a:p>
          <a:p>
            <a:pPr marL="0" indent="0">
              <a:buNone/>
            </a:pPr>
            <a:endParaRPr lang="da-DK" dirty="0">
              <a:latin typeface="Consolas" panose="020B0609020204030204" pitchFamily="49" charset="0"/>
            </a:endParaRPr>
          </a:p>
          <a:p>
            <a:endParaRPr lang="da-DK" dirty="0">
              <a:latin typeface="Consolas" panose="020B0609020204030204" pitchFamily="49" charset="0"/>
            </a:endParaRPr>
          </a:p>
        </p:txBody>
      </p:sp>
      <p:pic>
        <p:nvPicPr>
          <p:cNvPr id="6" name="Pladsholder til billede 33">
            <a:extLst>
              <a:ext uri="{FF2B5EF4-FFF2-40B4-BE49-F238E27FC236}">
                <a16:creationId xmlns:a16="http://schemas.microsoft.com/office/drawing/2014/main" id="{88145634-ED54-724B-DFDD-805B5D55BDC3}"/>
              </a:ext>
            </a:extLst>
          </p:cNvPr>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l="30514" r="30514"/>
          <a:stretch/>
        </p:blipFill>
        <p:spPr>
          <a:xfrm>
            <a:off x="7439025" y="0"/>
            <a:ext cx="4752975" cy="6858000"/>
          </a:xfrm>
        </p:spPr>
      </p:pic>
    </p:spTree>
    <p:extLst>
      <p:ext uri="{BB962C8B-B14F-4D97-AF65-F5344CB8AC3E}">
        <p14:creationId xmlns:p14="http://schemas.microsoft.com/office/powerpoint/2010/main" val="3021000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C810B9A-1CB4-2FD0-8BFB-31985ACA2428}"/>
              </a:ext>
            </a:extLst>
          </p:cNvPr>
          <p:cNvSpPr>
            <a:spLocks noGrp="1"/>
          </p:cNvSpPr>
          <p:nvPr>
            <p:ph type="sldNum" sz="quarter" idx="4"/>
          </p:nvPr>
        </p:nvSpPr>
        <p:spPr/>
        <p:txBody>
          <a:bodyPr/>
          <a:lstStyle/>
          <a:p>
            <a:fld id="{D8D877B3-D348-4611-9BDB-C5374591D951}" type="slidenum">
              <a:rPr lang="en-US" smtClean="0"/>
              <a:pPr/>
              <a:t>13</a:t>
            </a:fld>
            <a:endParaRPr lang="en-US" dirty="0"/>
          </a:p>
        </p:txBody>
      </p:sp>
      <p:sp>
        <p:nvSpPr>
          <p:cNvPr id="3" name="Title 2">
            <a:extLst>
              <a:ext uri="{FF2B5EF4-FFF2-40B4-BE49-F238E27FC236}">
                <a16:creationId xmlns:a16="http://schemas.microsoft.com/office/drawing/2014/main" id="{228E797B-2F2A-6EF4-B962-F5AB89548772}"/>
              </a:ext>
            </a:extLst>
          </p:cNvPr>
          <p:cNvSpPr>
            <a:spLocks noGrp="1"/>
          </p:cNvSpPr>
          <p:nvPr>
            <p:ph type="title"/>
          </p:nvPr>
        </p:nvSpPr>
        <p:spPr>
          <a:xfrm>
            <a:off x="587374" y="370290"/>
            <a:ext cx="10596966" cy="1474385"/>
          </a:xfrm>
        </p:spPr>
        <p:txBody>
          <a:bodyPr/>
          <a:lstStyle/>
          <a:p>
            <a:r>
              <a:rPr lang="da-DK" dirty="0"/>
              <a:t>DO YOU KNOW WHAT TIME IT IS?!</a:t>
            </a:r>
            <a:br>
              <a:rPr lang="da-DK" dirty="0"/>
            </a:br>
            <a:endParaRPr lang="LID4096" dirty="0"/>
          </a:p>
        </p:txBody>
      </p:sp>
      <p:sp>
        <p:nvSpPr>
          <p:cNvPr id="6" name="TextBox 5">
            <a:extLst>
              <a:ext uri="{FF2B5EF4-FFF2-40B4-BE49-F238E27FC236}">
                <a16:creationId xmlns:a16="http://schemas.microsoft.com/office/drawing/2014/main" id="{F655BF3A-131E-F3A7-83BC-75814AC351A7}"/>
              </a:ext>
            </a:extLst>
          </p:cNvPr>
          <p:cNvSpPr txBox="1"/>
          <p:nvPr/>
        </p:nvSpPr>
        <p:spPr>
          <a:xfrm>
            <a:off x="2741829" y="1935160"/>
            <a:ext cx="5990848" cy="1954381"/>
          </a:xfrm>
          <a:prstGeom prst="rect">
            <a:avLst/>
          </a:prstGeom>
          <a:noFill/>
        </p:spPr>
        <p:txBody>
          <a:bodyPr wrap="square">
            <a:spAutoFit/>
          </a:bodyPr>
          <a:lstStyle/>
          <a:p>
            <a:pPr marL="228600" indent="-228600">
              <a:buFont typeface="+mj-lt"/>
              <a:buAutoNum type="arabicPeriod"/>
            </a:pPr>
            <a:r>
              <a:rPr lang="en-US" sz="1100" b="0" dirty="0">
                <a:solidFill>
                  <a:srgbClr val="B5200D"/>
                </a:solidFill>
                <a:effectLst/>
                <a:latin typeface="Consolas" panose="020B0609020204030204" pitchFamily="49" charset="0"/>
              </a:rPr>
              <a:t>#include</a:t>
            </a:r>
            <a:r>
              <a:rPr lang="en-US" sz="1100" b="0" dirty="0">
                <a:solidFill>
                  <a:srgbClr val="0F4A85"/>
                </a:solidFill>
                <a:effectLst/>
                <a:latin typeface="Consolas" panose="020B0609020204030204" pitchFamily="49" charset="0"/>
              </a:rPr>
              <a:t> &lt;</a:t>
            </a:r>
            <a:r>
              <a:rPr lang="en-US" sz="1100" b="0" dirty="0" err="1">
                <a:solidFill>
                  <a:srgbClr val="0F4A85"/>
                </a:solidFill>
                <a:effectLst/>
                <a:latin typeface="Consolas" panose="020B0609020204030204" pitchFamily="49" charset="0"/>
              </a:rPr>
              <a:t>stdio.h</a:t>
            </a:r>
            <a:r>
              <a:rPr lang="en-US" sz="1100" b="0" dirty="0">
                <a:solidFill>
                  <a:srgbClr val="0F4A85"/>
                </a:solidFill>
                <a:effectLst/>
                <a:latin typeface="Consolas" panose="020B0609020204030204" pitchFamily="49" charset="0"/>
              </a:rPr>
              <a:t>&gt;</a:t>
            </a:r>
            <a:endParaRPr lang="en-US" sz="1100" b="0" dirty="0">
              <a:solidFill>
                <a:srgbClr val="292929"/>
              </a:solidFill>
              <a:effectLst/>
              <a:latin typeface="Consolas" panose="020B0609020204030204" pitchFamily="49" charset="0"/>
            </a:endParaRPr>
          </a:p>
          <a:p>
            <a:pPr marL="228600" indent="-228600">
              <a:buFont typeface="+mj-lt"/>
              <a:buAutoNum type="arabicPeriod"/>
            </a:pPr>
            <a:r>
              <a:rPr lang="en-US" sz="1100" b="0" dirty="0">
                <a:solidFill>
                  <a:srgbClr val="B5200D"/>
                </a:solidFill>
                <a:effectLst/>
                <a:latin typeface="Consolas" panose="020B0609020204030204" pitchFamily="49" charset="0"/>
              </a:rPr>
              <a:t>#include</a:t>
            </a:r>
            <a:r>
              <a:rPr lang="en-US" sz="1100" b="0" dirty="0">
                <a:solidFill>
                  <a:srgbClr val="0F4A85"/>
                </a:solidFill>
                <a:effectLst/>
                <a:latin typeface="Consolas" panose="020B0609020204030204" pitchFamily="49" charset="0"/>
              </a:rPr>
              <a:t> &lt;</a:t>
            </a:r>
            <a:r>
              <a:rPr lang="en-US" sz="1100" b="0" dirty="0" err="1">
                <a:solidFill>
                  <a:srgbClr val="0F4A85"/>
                </a:solidFill>
                <a:effectLst/>
                <a:latin typeface="Consolas" panose="020B0609020204030204" pitchFamily="49" charset="0"/>
              </a:rPr>
              <a:t>time.h</a:t>
            </a:r>
            <a:r>
              <a:rPr lang="en-US" sz="1100" b="0" dirty="0">
                <a:solidFill>
                  <a:srgbClr val="0F4A85"/>
                </a:solidFill>
                <a:effectLst/>
                <a:latin typeface="Consolas" panose="020B0609020204030204" pitchFamily="49" charset="0"/>
              </a:rPr>
              <a:t>&gt;</a:t>
            </a:r>
            <a:endParaRPr lang="en-US" sz="1100" b="0" dirty="0">
              <a:solidFill>
                <a:srgbClr val="292929"/>
              </a:solidFill>
              <a:effectLst/>
              <a:latin typeface="Consolas" panose="020B0609020204030204" pitchFamily="49" charset="0"/>
            </a:endParaRPr>
          </a:p>
          <a:p>
            <a:pPr marL="228600" indent="-228600">
              <a:buFont typeface="+mj-lt"/>
              <a:buAutoNum type="arabicPeriod"/>
            </a:pPr>
            <a:r>
              <a:rPr lang="en-US" sz="1100" b="0" dirty="0">
                <a:solidFill>
                  <a:srgbClr val="B5200D"/>
                </a:solidFill>
                <a:effectLst/>
                <a:latin typeface="Consolas" panose="020B0609020204030204" pitchFamily="49" charset="0"/>
              </a:rPr>
              <a:t>#include</a:t>
            </a:r>
            <a:r>
              <a:rPr lang="en-US" sz="1100" b="0" dirty="0">
                <a:solidFill>
                  <a:srgbClr val="0F4A85"/>
                </a:solidFill>
                <a:effectLst/>
                <a:latin typeface="Consolas" panose="020B0609020204030204" pitchFamily="49" charset="0"/>
              </a:rPr>
              <a:t> &lt;</a:t>
            </a:r>
            <a:r>
              <a:rPr lang="en-US" sz="1100" b="0" dirty="0" err="1">
                <a:solidFill>
                  <a:srgbClr val="0F4A85"/>
                </a:solidFill>
                <a:effectLst/>
                <a:latin typeface="Consolas" panose="020B0609020204030204" pitchFamily="49" charset="0"/>
              </a:rPr>
              <a:t>stdint.h</a:t>
            </a:r>
            <a:r>
              <a:rPr lang="en-US" sz="1100" b="0" dirty="0">
                <a:solidFill>
                  <a:srgbClr val="0F4A85"/>
                </a:solidFill>
                <a:effectLst/>
                <a:latin typeface="Consolas" panose="020B0609020204030204" pitchFamily="49" charset="0"/>
              </a:rPr>
              <a:t>&gt;</a:t>
            </a:r>
            <a:endParaRPr lang="en-US" sz="1100" b="0" dirty="0">
              <a:solidFill>
                <a:srgbClr val="292929"/>
              </a:solidFill>
              <a:effectLst/>
              <a:latin typeface="Consolas" panose="020B0609020204030204" pitchFamily="49" charset="0"/>
            </a:endParaRPr>
          </a:p>
          <a:p>
            <a:pPr marL="228600" indent="-228600">
              <a:buFont typeface="+mj-lt"/>
              <a:buAutoNum type="arabicPeriod"/>
            </a:pPr>
            <a:r>
              <a:rPr lang="en-US" sz="1100" b="0" dirty="0">
                <a:solidFill>
                  <a:srgbClr val="0F4A85"/>
                </a:solidFill>
                <a:effectLst/>
                <a:latin typeface="Consolas" panose="020B0609020204030204" pitchFamily="49" charset="0"/>
              </a:rPr>
              <a:t>int</a:t>
            </a:r>
            <a:r>
              <a:rPr lang="en-US" sz="1100" b="0" dirty="0">
                <a:solidFill>
                  <a:srgbClr val="292929"/>
                </a:solidFill>
                <a:effectLst/>
                <a:latin typeface="Consolas" panose="020B0609020204030204" pitchFamily="49" charset="0"/>
              </a:rPr>
              <a:t> </a:t>
            </a:r>
            <a:r>
              <a:rPr lang="en-US" sz="1100" b="0" dirty="0">
                <a:solidFill>
                  <a:srgbClr val="5E2CBC"/>
                </a:solidFill>
                <a:effectLst/>
                <a:latin typeface="Consolas" panose="020B0609020204030204" pitchFamily="49" charset="0"/>
              </a:rPr>
              <a:t>main</a:t>
            </a:r>
            <a:r>
              <a:rPr lang="en-US" sz="1100" b="0" dirty="0">
                <a:solidFill>
                  <a:srgbClr val="292929"/>
                </a:solidFill>
                <a:effectLst/>
                <a:latin typeface="Consolas" panose="020B0609020204030204" pitchFamily="49" charset="0"/>
              </a:rPr>
              <a:t>(){</a:t>
            </a:r>
          </a:p>
          <a:p>
            <a:pPr marL="228600" indent="-228600">
              <a:buFont typeface="+mj-lt"/>
              <a:buAutoNum type="arabicPeriod"/>
            </a:pPr>
            <a:r>
              <a:rPr lang="en-US" sz="1100" b="0" dirty="0">
                <a:solidFill>
                  <a:srgbClr val="292929"/>
                </a:solidFill>
                <a:effectLst/>
                <a:latin typeface="Consolas" panose="020B0609020204030204" pitchFamily="49" charset="0"/>
              </a:rPr>
              <a:t>    </a:t>
            </a:r>
            <a:r>
              <a:rPr lang="en-US" sz="1100" b="0" dirty="0" err="1">
                <a:solidFill>
                  <a:srgbClr val="185E73"/>
                </a:solidFill>
                <a:effectLst/>
                <a:latin typeface="Consolas" panose="020B0609020204030204" pitchFamily="49" charset="0"/>
              </a:rPr>
              <a:t>time_t</a:t>
            </a:r>
            <a:r>
              <a:rPr lang="en-US" sz="1100" b="0" dirty="0">
                <a:solidFill>
                  <a:srgbClr val="292929"/>
                </a:solidFill>
                <a:effectLst/>
                <a:latin typeface="Consolas" panose="020B0609020204030204" pitchFamily="49" charset="0"/>
              </a:rPr>
              <a:t> </a:t>
            </a:r>
            <a:r>
              <a:rPr lang="en-US" sz="1100" b="0" dirty="0">
                <a:solidFill>
                  <a:srgbClr val="001080"/>
                </a:solidFill>
                <a:effectLst/>
                <a:latin typeface="Consolas" panose="020B0609020204030204" pitchFamily="49" charset="0"/>
              </a:rPr>
              <a:t>result</a:t>
            </a:r>
            <a:r>
              <a:rPr lang="en-US" sz="1100" b="0" dirty="0">
                <a:solidFill>
                  <a:srgbClr val="292929"/>
                </a:solidFill>
                <a:effectLst/>
                <a:latin typeface="Consolas" panose="020B0609020204030204" pitchFamily="49" charset="0"/>
              </a:rPr>
              <a:t> </a:t>
            </a:r>
            <a:r>
              <a:rPr lang="en-US" sz="1100" b="0" dirty="0">
                <a:solidFill>
                  <a:srgbClr val="000000"/>
                </a:solidFill>
                <a:effectLst/>
                <a:latin typeface="Consolas" panose="020B0609020204030204" pitchFamily="49" charset="0"/>
              </a:rPr>
              <a:t>=</a:t>
            </a:r>
            <a:r>
              <a:rPr lang="en-US" sz="1100" b="0" dirty="0">
                <a:solidFill>
                  <a:srgbClr val="292929"/>
                </a:solidFill>
                <a:effectLst/>
                <a:latin typeface="Consolas" panose="020B0609020204030204" pitchFamily="49" charset="0"/>
              </a:rPr>
              <a:t> </a:t>
            </a:r>
            <a:r>
              <a:rPr lang="en-US" sz="1100" b="0" dirty="0">
                <a:solidFill>
                  <a:srgbClr val="5E2CBC"/>
                </a:solidFill>
                <a:effectLst/>
                <a:latin typeface="Consolas" panose="020B0609020204030204" pitchFamily="49" charset="0"/>
              </a:rPr>
              <a:t>time</a:t>
            </a:r>
            <a:r>
              <a:rPr lang="en-US" sz="1100" b="0" dirty="0">
                <a:solidFill>
                  <a:srgbClr val="292929"/>
                </a:solidFill>
                <a:effectLst/>
                <a:latin typeface="Consolas" panose="020B0609020204030204" pitchFamily="49" charset="0"/>
              </a:rPr>
              <a:t>(</a:t>
            </a:r>
            <a:r>
              <a:rPr lang="en-US" sz="1100" b="0" dirty="0">
                <a:solidFill>
                  <a:srgbClr val="0F4A85"/>
                </a:solidFill>
                <a:effectLst/>
                <a:latin typeface="Consolas" panose="020B0609020204030204" pitchFamily="49" charset="0"/>
              </a:rPr>
              <a:t>NULL</a:t>
            </a:r>
            <a:r>
              <a:rPr lang="en-US" sz="1100" b="0" dirty="0">
                <a:solidFill>
                  <a:srgbClr val="292929"/>
                </a:solidFill>
                <a:effectLst/>
                <a:latin typeface="Consolas" panose="020B0609020204030204" pitchFamily="49" charset="0"/>
              </a:rPr>
              <a:t>);</a:t>
            </a:r>
            <a:r>
              <a:rPr lang="en-US" sz="1100" b="0" dirty="0">
                <a:solidFill>
                  <a:srgbClr val="515151"/>
                </a:solidFill>
                <a:effectLst/>
                <a:latin typeface="Consolas" panose="020B0609020204030204" pitchFamily="49" charset="0"/>
              </a:rPr>
              <a:t> // what time is it right now</a:t>
            </a:r>
            <a:endParaRPr lang="en-US" sz="1100" b="0" dirty="0">
              <a:solidFill>
                <a:srgbClr val="292929"/>
              </a:solidFill>
              <a:effectLst/>
              <a:latin typeface="Consolas" panose="020B0609020204030204" pitchFamily="49" charset="0"/>
            </a:endParaRPr>
          </a:p>
          <a:p>
            <a:pPr marL="228600" indent="-228600">
              <a:buFont typeface="+mj-lt"/>
              <a:buAutoNum type="arabicPeriod"/>
            </a:pPr>
            <a:r>
              <a:rPr lang="en-US" sz="1100" b="0" dirty="0">
                <a:solidFill>
                  <a:srgbClr val="292929"/>
                </a:solidFill>
                <a:effectLst/>
                <a:latin typeface="Consolas" panose="020B0609020204030204" pitchFamily="49" charset="0"/>
              </a:rPr>
              <a:t>    </a:t>
            </a:r>
            <a:r>
              <a:rPr lang="en-US" sz="1100" b="0" dirty="0">
                <a:solidFill>
                  <a:srgbClr val="0F4A85"/>
                </a:solidFill>
                <a:effectLst/>
                <a:latin typeface="Consolas" panose="020B0609020204030204" pitchFamily="49" charset="0"/>
              </a:rPr>
              <a:t>struct</a:t>
            </a:r>
            <a:r>
              <a:rPr lang="en-US" sz="1100" b="0" dirty="0">
                <a:solidFill>
                  <a:srgbClr val="292929"/>
                </a:solidFill>
                <a:effectLst/>
                <a:latin typeface="Consolas" panose="020B0609020204030204" pitchFamily="49" charset="0"/>
              </a:rPr>
              <a:t> </a:t>
            </a:r>
            <a:r>
              <a:rPr lang="en-US" sz="1100" b="0" dirty="0">
                <a:solidFill>
                  <a:srgbClr val="185E73"/>
                </a:solidFill>
                <a:effectLst/>
                <a:latin typeface="Consolas" panose="020B0609020204030204" pitchFamily="49" charset="0"/>
              </a:rPr>
              <a:t>tm</a:t>
            </a:r>
            <a:r>
              <a:rPr lang="en-US" sz="1100" b="0" dirty="0">
                <a:solidFill>
                  <a:srgbClr val="292929"/>
                </a:solidFill>
                <a:effectLst/>
                <a:latin typeface="Consolas" panose="020B0609020204030204" pitchFamily="49" charset="0"/>
              </a:rPr>
              <a:t> </a:t>
            </a:r>
            <a:r>
              <a:rPr lang="en-US" sz="1100" b="0" dirty="0">
                <a:solidFill>
                  <a:srgbClr val="000000"/>
                </a:solidFill>
                <a:effectLst/>
                <a:latin typeface="Consolas" panose="020B0609020204030204" pitchFamily="49" charset="0"/>
              </a:rPr>
              <a:t>*</a:t>
            </a:r>
            <a:r>
              <a:rPr lang="en-US" sz="1100" b="0" dirty="0" err="1">
                <a:solidFill>
                  <a:srgbClr val="001080"/>
                </a:solidFill>
                <a:effectLst/>
                <a:latin typeface="Consolas" panose="020B0609020204030204" pitchFamily="49" charset="0"/>
              </a:rPr>
              <a:t>timeInfo</a:t>
            </a:r>
            <a:r>
              <a:rPr lang="en-US" sz="1100" b="0" dirty="0">
                <a:solidFill>
                  <a:srgbClr val="292929"/>
                </a:solidFill>
                <a:effectLst/>
                <a:latin typeface="Consolas" panose="020B0609020204030204" pitchFamily="49" charset="0"/>
              </a:rPr>
              <a:t> </a:t>
            </a:r>
            <a:r>
              <a:rPr lang="en-US" sz="1100" b="0" dirty="0">
                <a:solidFill>
                  <a:srgbClr val="000000"/>
                </a:solidFill>
                <a:effectLst/>
                <a:latin typeface="Consolas" panose="020B0609020204030204" pitchFamily="49" charset="0"/>
              </a:rPr>
              <a:t>=</a:t>
            </a:r>
            <a:r>
              <a:rPr lang="en-US" sz="1100" b="0" dirty="0">
                <a:solidFill>
                  <a:srgbClr val="292929"/>
                </a:solidFill>
                <a:effectLst/>
                <a:latin typeface="Consolas" panose="020B0609020204030204" pitchFamily="49" charset="0"/>
              </a:rPr>
              <a:t> </a:t>
            </a:r>
            <a:r>
              <a:rPr lang="en-US" sz="1100" b="0" dirty="0" err="1">
                <a:solidFill>
                  <a:srgbClr val="5E2CBC"/>
                </a:solidFill>
                <a:effectLst/>
                <a:latin typeface="Consolas" panose="020B0609020204030204" pitchFamily="49" charset="0"/>
              </a:rPr>
              <a:t>gmtime</a:t>
            </a:r>
            <a:r>
              <a:rPr lang="en-US" sz="1100" b="0" dirty="0">
                <a:solidFill>
                  <a:srgbClr val="292929"/>
                </a:solidFill>
                <a:effectLst/>
                <a:latin typeface="Consolas" panose="020B0609020204030204" pitchFamily="49" charset="0"/>
              </a:rPr>
              <a:t>(</a:t>
            </a:r>
            <a:r>
              <a:rPr lang="en-US" sz="1100" b="0" dirty="0">
                <a:solidFill>
                  <a:srgbClr val="000000"/>
                </a:solidFill>
                <a:effectLst/>
                <a:latin typeface="Consolas" panose="020B0609020204030204" pitchFamily="49" charset="0"/>
              </a:rPr>
              <a:t>&amp;</a:t>
            </a:r>
            <a:r>
              <a:rPr lang="en-US" sz="1100" b="0" dirty="0">
                <a:solidFill>
                  <a:srgbClr val="001080"/>
                </a:solidFill>
                <a:effectLst/>
                <a:latin typeface="Consolas" panose="020B0609020204030204" pitchFamily="49" charset="0"/>
              </a:rPr>
              <a:t>result</a:t>
            </a:r>
            <a:r>
              <a:rPr lang="en-US" sz="1100" b="0" dirty="0">
                <a:solidFill>
                  <a:srgbClr val="292929"/>
                </a:solidFill>
                <a:effectLst/>
                <a:latin typeface="Consolas" panose="020B0609020204030204" pitchFamily="49" charset="0"/>
              </a:rPr>
              <a:t>);</a:t>
            </a:r>
          </a:p>
          <a:p>
            <a:pPr marL="228600" indent="-228600">
              <a:buFont typeface="+mj-lt"/>
              <a:buAutoNum type="arabicPeriod"/>
            </a:pPr>
            <a:r>
              <a:rPr lang="en-US" sz="1100" b="0" dirty="0">
                <a:solidFill>
                  <a:srgbClr val="292929"/>
                </a:solidFill>
                <a:effectLst/>
                <a:latin typeface="Consolas" panose="020B0609020204030204" pitchFamily="49" charset="0"/>
              </a:rPr>
              <a:t>    </a:t>
            </a:r>
            <a:r>
              <a:rPr lang="en-US" sz="1100" b="0" dirty="0" err="1">
                <a:solidFill>
                  <a:srgbClr val="5E2CBC"/>
                </a:solidFill>
                <a:effectLst/>
                <a:latin typeface="Consolas" panose="020B0609020204030204" pitchFamily="49" charset="0"/>
              </a:rPr>
              <a:t>printf</a:t>
            </a:r>
            <a:r>
              <a:rPr lang="en-US" sz="1100" b="0" dirty="0">
                <a:solidFill>
                  <a:srgbClr val="292929"/>
                </a:solidFill>
                <a:effectLst/>
                <a:latin typeface="Consolas" panose="020B0609020204030204" pitchFamily="49" charset="0"/>
              </a:rPr>
              <a:t>(</a:t>
            </a:r>
            <a:r>
              <a:rPr lang="en-US" sz="1100" b="0" dirty="0">
                <a:solidFill>
                  <a:srgbClr val="0F4A85"/>
                </a:solidFill>
                <a:effectLst/>
                <a:latin typeface="Consolas" panose="020B0609020204030204" pitchFamily="49" charset="0"/>
              </a:rPr>
              <a:t>"The current time is </a:t>
            </a:r>
            <a:r>
              <a:rPr lang="en-US" sz="1100" b="0" dirty="0">
                <a:solidFill>
                  <a:srgbClr val="001080"/>
                </a:solidFill>
                <a:effectLst/>
                <a:latin typeface="Consolas" panose="020B0609020204030204" pitchFamily="49" charset="0"/>
              </a:rPr>
              <a:t>%s</a:t>
            </a:r>
            <a:r>
              <a:rPr lang="en-US" sz="1100" b="0" dirty="0">
                <a:solidFill>
                  <a:srgbClr val="0F4A85"/>
                </a:solidFill>
                <a:effectLst/>
                <a:latin typeface="Consolas" panose="020B0609020204030204" pitchFamily="49" charset="0"/>
              </a:rPr>
              <a:t>"</a:t>
            </a:r>
            <a:r>
              <a:rPr lang="en-US" sz="1100" b="0" dirty="0">
                <a:solidFill>
                  <a:srgbClr val="292929"/>
                </a:solidFill>
                <a:effectLst/>
                <a:latin typeface="Consolas" panose="020B0609020204030204" pitchFamily="49" charset="0"/>
              </a:rPr>
              <a:t>, </a:t>
            </a:r>
            <a:r>
              <a:rPr lang="en-US" sz="1100" b="0" dirty="0" err="1">
                <a:solidFill>
                  <a:srgbClr val="5E2CBC"/>
                </a:solidFill>
                <a:effectLst/>
                <a:latin typeface="Consolas" panose="020B0609020204030204" pitchFamily="49" charset="0"/>
              </a:rPr>
              <a:t>ctime</a:t>
            </a:r>
            <a:r>
              <a:rPr lang="en-US" sz="1100" b="0" dirty="0">
                <a:solidFill>
                  <a:srgbClr val="292929"/>
                </a:solidFill>
                <a:effectLst/>
                <a:latin typeface="Consolas" panose="020B0609020204030204" pitchFamily="49" charset="0"/>
              </a:rPr>
              <a:t>(</a:t>
            </a:r>
            <a:r>
              <a:rPr lang="en-US" sz="1100" b="0" dirty="0">
                <a:solidFill>
                  <a:srgbClr val="000000"/>
                </a:solidFill>
                <a:effectLst/>
                <a:latin typeface="Consolas" panose="020B0609020204030204" pitchFamily="49" charset="0"/>
              </a:rPr>
              <a:t>&amp;</a:t>
            </a:r>
            <a:r>
              <a:rPr lang="en-US" sz="1100" b="0" dirty="0">
                <a:solidFill>
                  <a:srgbClr val="001080"/>
                </a:solidFill>
                <a:effectLst/>
                <a:latin typeface="Consolas" panose="020B0609020204030204" pitchFamily="49" charset="0"/>
              </a:rPr>
              <a:t>result</a:t>
            </a:r>
            <a:r>
              <a:rPr lang="en-US" sz="1100" b="0" dirty="0">
                <a:solidFill>
                  <a:srgbClr val="292929"/>
                </a:solidFill>
                <a:effectLst/>
                <a:latin typeface="Consolas" panose="020B0609020204030204" pitchFamily="49" charset="0"/>
              </a:rPr>
              <a:t>));</a:t>
            </a:r>
          </a:p>
          <a:p>
            <a:pPr marL="228600" indent="-228600">
              <a:buFont typeface="+mj-lt"/>
              <a:buAutoNum type="arabicPeriod"/>
            </a:pPr>
            <a:r>
              <a:rPr lang="en-US" sz="1100" b="0" dirty="0">
                <a:solidFill>
                  <a:srgbClr val="292929"/>
                </a:solidFill>
                <a:effectLst/>
                <a:latin typeface="Consolas" panose="020B0609020204030204" pitchFamily="49" charset="0"/>
              </a:rPr>
              <a:t>    </a:t>
            </a:r>
            <a:r>
              <a:rPr lang="en-US" sz="1100" b="0" dirty="0">
                <a:solidFill>
                  <a:srgbClr val="515151"/>
                </a:solidFill>
                <a:effectLst/>
                <a:latin typeface="Consolas" panose="020B0609020204030204" pitchFamily="49" charset="0"/>
              </a:rPr>
              <a:t>// </a:t>
            </a:r>
            <a:r>
              <a:rPr lang="en-US" sz="1100" b="0" dirty="0" err="1">
                <a:solidFill>
                  <a:srgbClr val="515151"/>
                </a:solidFill>
                <a:effectLst/>
                <a:latin typeface="Consolas" panose="020B0609020204030204" pitchFamily="49" charset="0"/>
              </a:rPr>
              <a:t>printf</a:t>
            </a:r>
            <a:r>
              <a:rPr lang="en-US" sz="1100" b="0" dirty="0">
                <a:solidFill>
                  <a:srgbClr val="515151"/>
                </a:solidFill>
                <a:effectLst/>
                <a:latin typeface="Consolas" panose="020B0609020204030204" pitchFamily="49" charset="0"/>
              </a:rPr>
              <a:t>("The current time is %s", </a:t>
            </a:r>
            <a:r>
              <a:rPr lang="en-US" sz="1100" b="0" dirty="0" err="1">
                <a:solidFill>
                  <a:srgbClr val="515151"/>
                </a:solidFill>
                <a:effectLst/>
                <a:latin typeface="Consolas" panose="020B0609020204030204" pitchFamily="49" charset="0"/>
              </a:rPr>
              <a:t>asctime</a:t>
            </a:r>
            <a:r>
              <a:rPr lang="en-US" sz="1100" b="0" dirty="0">
                <a:solidFill>
                  <a:srgbClr val="515151"/>
                </a:solidFill>
                <a:effectLst/>
                <a:latin typeface="Consolas" panose="020B0609020204030204" pitchFamily="49" charset="0"/>
              </a:rPr>
              <a:t>(</a:t>
            </a:r>
            <a:r>
              <a:rPr lang="en-US" sz="1100" b="0" dirty="0" err="1">
                <a:solidFill>
                  <a:srgbClr val="515151"/>
                </a:solidFill>
                <a:effectLst/>
                <a:latin typeface="Consolas" panose="020B0609020204030204" pitchFamily="49" charset="0"/>
              </a:rPr>
              <a:t>timeInfo</a:t>
            </a:r>
            <a:r>
              <a:rPr lang="en-US" sz="1100" b="0" dirty="0">
                <a:solidFill>
                  <a:srgbClr val="515151"/>
                </a:solidFill>
                <a:effectLst/>
                <a:latin typeface="Consolas" panose="020B0609020204030204" pitchFamily="49" charset="0"/>
              </a:rPr>
              <a:t>));</a:t>
            </a:r>
            <a:endParaRPr lang="en-US" sz="1100" b="0" dirty="0">
              <a:solidFill>
                <a:srgbClr val="292929"/>
              </a:solidFill>
              <a:effectLst/>
              <a:latin typeface="Consolas" panose="020B0609020204030204" pitchFamily="49" charset="0"/>
            </a:endParaRPr>
          </a:p>
          <a:p>
            <a:pPr marL="228600" indent="-228600">
              <a:buFont typeface="+mj-lt"/>
              <a:buAutoNum type="arabicPeriod"/>
            </a:pPr>
            <a:r>
              <a:rPr lang="en-US" sz="1100" b="0" dirty="0">
                <a:solidFill>
                  <a:srgbClr val="292929"/>
                </a:solidFill>
                <a:effectLst/>
                <a:latin typeface="Consolas" panose="020B0609020204030204" pitchFamily="49" charset="0"/>
              </a:rPr>
              <a:t>    </a:t>
            </a:r>
            <a:r>
              <a:rPr lang="en-US" sz="1100" b="0" dirty="0" err="1">
                <a:solidFill>
                  <a:srgbClr val="5E2CBC"/>
                </a:solidFill>
                <a:effectLst/>
                <a:latin typeface="Consolas" panose="020B0609020204030204" pitchFamily="49" charset="0"/>
              </a:rPr>
              <a:t>printf</a:t>
            </a:r>
            <a:r>
              <a:rPr lang="en-US" sz="1100" b="0" dirty="0">
                <a:solidFill>
                  <a:srgbClr val="292929"/>
                </a:solidFill>
                <a:effectLst/>
                <a:latin typeface="Consolas" panose="020B0609020204030204" pitchFamily="49" charset="0"/>
              </a:rPr>
              <a:t>(</a:t>
            </a:r>
            <a:r>
              <a:rPr lang="en-US" sz="1100" b="0" dirty="0">
                <a:solidFill>
                  <a:srgbClr val="0F4A85"/>
                </a:solidFill>
                <a:effectLst/>
                <a:latin typeface="Consolas" panose="020B0609020204030204" pitchFamily="49" charset="0"/>
              </a:rPr>
              <a:t>"(</a:t>
            </a:r>
            <a:r>
              <a:rPr lang="en-US" sz="1100" b="0" dirty="0">
                <a:solidFill>
                  <a:srgbClr val="001080"/>
                </a:solidFill>
                <a:effectLst/>
                <a:latin typeface="Consolas" panose="020B0609020204030204" pitchFamily="49" charset="0"/>
              </a:rPr>
              <a:t>%</a:t>
            </a:r>
            <a:r>
              <a:rPr lang="en-US" sz="1100" b="0" dirty="0" err="1">
                <a:solidFill>
                  <a:srgbClr val="001080"/>
                </a:solidFill>
                <a:effectLst/>
                <a:latin typeface="Consolas" panose="020B0609020204030204" pitchFamily="49" charset="0"/>
              </a:rPr>
              <a:t>jd</a:t>
            </a:r>
            <a:r>
              <a:rPr lang="en-US" sz="1100" b="0" dirty="0">
                <a:solidFill>
                  <a:srgbClr val="0F4A85"/>
                </a:solidFill>
                <a:effectLst/>
                <a:latin typeface="Consolas" panose="020B0609020204030204" pitchFamily="49" charset="0"/>
              </a:rPr>
              <a:t> seconds since the Epoch)</a:t>
            </a:r>
            <a:r>
              <a:rPr lang="en-US" sz="1100" b="0" dirty="0">
                <a:solidFill>
                  <a:srgbClr val="EE0000"/>
                </a:solidFill>
                <a:effectLst/>
                <a:latin typeface="Consolas" panose="020B0609020204030204" pitchFamily="49" charset="0"/>
              </a:rPr>
              <a:t>\n</a:t>
            </a:r>
            <a:r>
              <a:rPr lang="en-US" sz="1100" b="0" dirty="0">
                <a:solidFill>
                  <a:srgbClr val="0F4A85"/>
                </a:solidFill>
                <a:effectLst/>
                <a:latin typeface="Consolas" panose="020B0609020204030204" pitchFamily="49" charset="0"/>
              </a:rPr>
              <a:t>"</a:t>
            </a:r>
            <a:r>
              <a:rPr lang="en-US" sz="1100" b="0" dirty="0">
                <a:solidFill>
                  <a:srgbClr val="292929"/>
                </a:solidFill>
                <a:effectLst/>
                <a:latin typeface="Consolas" panose="020B0609020204030204" pitchFamily="49" charset="0"/>
              </a:rPr>
              <a:t>, (</a:t>
            </a:r>
            <a:r>
              <a:rPr lang="en-US" sz="1100" b="0" dirty="0" err="1">
                <a:solidFill>
                  <a:srgbClr val="185E73"/>
                </a:solidFill>
                <a:effectLst/>
                <a:latin typeface="Consolas" panose="020B0609020204030204" pitchFamily="49" charset="0"/>
              </a:rPr>
              <a:t>intmax_t</a:t>
            </a:r>
            <a:r>
              <a:rPr lang="en-US" sz="1100" b="0" dirty="0">
                <a:solidFill>
                  <a:srgbClr val="292929"/>
                </a:solidFill>
                <a:effectLst/>
                <a:latin typeface="Consolas" panose="020B0609020204030204" pitchFamily="49" charset="0"/>
              </a:rPr>
              <a:t>)</a:t>
            </a:r>
            <a:r>
              <a:rPr lang="en-US" sz="1100" b="0" dirty="0">
                <a:solidFill>
                  <a:srgbClr val="001080"/>
                </a:solidFill>
                <a:effectLst/>
                <a:latin typeface="Consolas" panose="020B0609020204030204" pitchFamily="49" charset="0"/>
              </a:rPr>
              <a:t>result</a:t>
            </a:r>
            <a:r>
              <a:rPr lang="en-US" sz="1100" b="0" dirty="0">
                <a:solidFill>
                  <a:srgbClr val="292929"/>
                </a:solidFill>
                <a:effectLst/>
                <a:latin typeface="Consolas" panose="020B0609020204030204" pitchFamily="49" charset="0"/>
              </a:rPr>
              <a:t>);</a:t>
            </a:r>
          </a:p>
          <a:p>
            <a:pPr marL="228600" indent="-228600">
              <a:buFont typeface="+mj-lt"/>
              <a:buAutoNum type="arabicPeriod"/>
            </a:pPr>
            <a:r>
              <a:rPr lang="en-US" sz="1100" b="0" dirty="0">
                <a:solidFill>
                  <a:srgbClr val="292929"/>
                </a:solidFill>
                <a:effectLst/>
                <a:latin typeface="Consolas" panose="020B0609020204030204" pitchFamily="49" charset="0"/>
              </a:rPr>
              <a:t>    </a:t>
            </a:r>
            <a:r>
              <a:rPr lang="en-US" sz="1100" b="0" dirty="0">
                <a:solidFill>
                  <a:srgbClr val="B5200D"/>
                </a:solidFill>
                <a:effectLst/>
                <a:latin typeface="Consolas" panose="020B0609020204030204" pitchFamily="49" charset="0"/>
              </a:rPr>
              <a:t>return</a:t>
            </a:r>
            <a:r>
              <a:rPr lang="en-US" sz="1100" b="0" dirty="0">
                <a:solidFill>
                  <a:srgbClr val="292929"/>
                </a:solidFill>
                <a:effectLst/>
                <a:latin typeface="Consolas" panose="020B0609020204030204" pitchFamily="49" charset="0"/>
              </a:rPr>
              <a:t> </a:t>
            </a:r>
            <a:r>
              <a:rPr lang="en-US" sz="1100" b="0" dirty="0">
                <a:solidFill>
                  <a:srgbClr val="096D48"/>
                </a:solidFill>
                <a:effectLst/>
                <a:latin typeface="Consolas" panose="020B0609020204030204" pitchFamily="49" charset="0"/>
              </a:rPr>
              <a:t>0</a:t>
            </a:r>
            <a:r>
              <a:rPr lang="en-US" sz="1100" b="0" dirty="0">
                <a:solidFill>
                  <a:srgbClr val="292929"/>
                </a:solidFill>
                <a:effectLst/>
                <a:latin typeface="Consolas" panose="020B0609020204030204" pitchFamily="49" charset="0"/>
              </a:rPr>
              <a:t>;</a:t>
            </a:r>
          </a:p>
          <a:p>
            <a:pPr marL="228600" indent="-228600">
              <a:buFont typeface="+mj-lt"/>
              <a:buAutoNum type="arabicPeriod"/>
            </a:pPr>
            <a:r>
              <a:rPr lang="en-US" sz="1100" b="0" dirty="0">
                <a:solidFill>
                  <a:srgbClr val="292929"/>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B43371C6-C051-78F4-B029-D2C3582D372E}"/>
              </a:ext>
            </a:extLst>
          </p:cNvPr>
          <p:cNvSpPr txBox="1"/>
          <p:nvPr/>
        </p:nvSpPr>
        <p:spPr>
          <a:xfrm>
            <a:off x="3162313" y="4357637"/>
            <a:ext cx="6100548" cy="830997"/>
          </a:xfrm>
          <a:prstGeom prst="rect">
            <a:avLst/>
          </a:prstGeom>
          <a:noFill/>
        </p:spPr>
        <p:txBody>
          <a:bodyPr wrap="square">
            <a:spAutoFit/>
          </a:bodyPr>
          <a:lstStyle/>
          <a:p>
            <a:r>
              <a:rPr lang="en-US" sz="1200" b="0" dirty="0">
                <a:solidFill>
                  <a:srgbClr val="292929"/>
                </a:solidFill>
                <a:effectLst/>
                <a:latin typeface="Consolas" panose="020B0609020204030204" pitchFamily="49" charset="0"/>
              </a:rPr>
              <a:t>File: </a:t>
            </a:r>
            <a:r>
              <a:rPr lang="en-US" sz="1200" b="0" dirty="0" err="1">
                <a:solidFill>
                  <a:srgbClr val="292929"/>
                </a:solidFill>
                <a:effectLst/>
                <a:latin typeface="Consolas" panose="020B0609020204030204" pitchFamily="49" charset="0"/>
              </a:rPr>
              <a:t>hello_time.c</a:t>
            </a:r>
            <a:endParaRPr lang="en-US" sz="1200" b="0" dirty="0">
              <a:solidFill>
                <a:srgbClr val="292929"/>
              </a:solidFill>
              <a:effectLst/>
              <a:latin typeface="Consolas" panose="020B0609020204030204" pitchFamily="49" charset="0"/>
            </a:endParaRPr>
          </a:p>
          <a:p>
            <a:r>
              <a:rPr lang="en-US" sz="1200" dirty="0" err="1">
                <a:solidFill>
                  <a:srgbClr val="292929"/>
                </a:solidFill>
                <a:latin typeface="Consolas" panose="020B0609020204030204" pitchFamily="49" charset="0"/>
              </a:rPr>
              <a:t>gcc</a:t>
            </a:r>
            <a:r>
              <a:rPr lang="en-US" sz="1200" dirty="0">
                <a:solidFill>
                  <a:srgbClr val="292929"/>
                </a:solidFill>
                <a:latin typeface="Consolas" panose="020B0609020204030204" pitchFamily="49" charset="0"/>
              </a:rPr>
              <a:t> </a:t>
            </a:r>
            <a:r>
              <a:rPr lang="en-US" sz="1200" dirty="0" err="1">
                <a:solidFill>
                  <a:srgbClr val="292929"/>
                </a:solidFill>
                <a:latin typeface="Consolas" panose="020B0609020204030204" pitchFamily="49" charset="0"/>
              </a:rPr>
              <a:t>hello_time.c</a:t>
            </a:r>
            <a:r>
              <a:rPr lang="en-US" sz="1200" dirty="0">
                <a:solidFill>
                  <a:srgbClr val="292929"/>
                </a:solidFill>
                <a:latin typeface="Consolas" panose="020B0609020204030204" pitchFamily="49" charset="0"/>
              </a:rPr>
              <a:t> ; ./a.exe</a:t>
            </a:r>
          </a:p>
          <a:p>
            <a:r>
              <a:rPr lang="en-US" sz="1200" b="0" dirty="0">
                <a:solidFill>
                  <a:srgbClr val="292929"/>
                </a:solidFill>
                <a:effectLst/>
                <a:latin typeface="Consolas" panose="020B0609020204030204" pitchFamily="49" charset="0"/>
              </a:rPr>
              <a:t>&gt; The current time is Fri Oct 20 13:24:26 2023</a:t>
            </a:r>
          </a:p>
          <a:p>
            <a:r>
              <a:rPr lang="en-US" sz="1200" b="0" dirty="0">
                <a:solidFill>
                  <a:srgbClr val="292929"/>
                </a:solidFill>
                <a:effectLst/>
                <a:latin typeface="Consolas" panose="020B0609020204030204" pitchFamily="49" charset="0"/>
              </a:rPr>
              <a:t>&gt; (1697801066 seconds since the Epoch)</a:t>
            </a:r>
          </a:p>
        </p:txBody>
      </p:sp>
      <p:sp>
        <p:nvSpPr>
          <p:cNvPr id="12" name="TextBox 11">
            <a:extLst>
              <a:ext uri="{FF2B5EF4-FFF2-40B4-BE49-F238E27FC236}">
                <a16:creationId xmlns:a16="http://schemas.microsoft.com/office/drawing/2014/main" id="{5CB24C3C-C22E-92BA-F2E3-845519FAE4C4}"/>
              </a:ext>
            </a:extLst>
          </p:cNvPr>
          <p:cNvSpPr txBox="1"/>
          <p:nvPr/>
        </p:nvSpPr>
        <p:spPr>
          <a:xfrm>
            <a:off x="2326943" y="1210817"/>
            <a:ext cx="6100548" cy="369332"/>
          </a:xfrm>
          <a:prstGeom prst="rect">
            <a:avLst/>
          </a:prstGeom>
          <a:noFill/>
        </p:spPr>
        <p:txBody>
          <a:bodyPr wrap="square">
            <a:spAutoFit/>
          </a:bodyPr>
          <a:lstStyle/>
          <a:p>
            <a:r>
              <a:rPr lang="da-DK" dirty="0"/>
              <a:t>ITS… </a:t>
            </a:r>
            <a:r>
              <a:rPr lang="da-DK" dirty="0" err="1"/>
              <a:t>something</a:t>
            </a:r>
            <a:r>
              <a:rPr lang="da-DK" dirty="0"/>
              <a:t> </a:t>
            </a:r>
            <a:r>
              <a:rPr lang="da-DK" dirty="0" err="1"/>
              <a:t>we</a:t>
            </a:r>
            <a:r>
              <a:rPr lang="da-DK" dirty="0"/>
              <a:t> </a:t>
            </a:r>
            <a:r>
              <a:rPr lang="da-DK" dirty="0" err="1"/>
              <a:t>can</a:t>
            </a:r>
            <a:r>
              <a:rPr lang="da-DK" dirty="0"/>
              <a:t> find out </a:t>
            </a:r>
            <a:r>
              <a:rPr lang="da-DK" dirty="0" err="1"/>
              <a:t>using</a:t>
            </a:r>
            <a:r>
              <a:rPr lang="da-DK" dirty="0"/>
              <a:t> C</a:t>
            </a:r>
            <a:endParaRPr lang="LID4096" dirty="0"/>
          </a:p>
        </p:txBody>
      </p:sp>
    </p:spTree>
    <p:extLst>
      <p:ext uri="{BB962C8B-B14F-4D97-AF65-F5344CB8AC3E}">
        <p14:creationId xmlns:p14="http://schemas.microsoft.com/office/powerpoint/2010/main" val="1780393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E2D84FF1-8CC0-4A52-AED3-9B6CBDED1B14}"/>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14</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B2956BCE-871C-4554-B8B1-952D70E7A7C4}"/>
              </a:ext>
            </a:extLst>
          </p:cNvPr>
          <p:cNvSpPr>
            <a:spLocks noGrp="1"/>
          </p:cNvSpPr>
          <p:nvPr>
            <p:ph type="title"/>
          </p:nvPr>
        </p:nvSpPr>
        <p:spPr>
          <a:xfrm>
            <a:off x="587374" y="370290"/>
            <a:ext cx="10872661" cy="1474385"/>
          </a:xfrm>
        </p:spPr>
        <p:txBody>
          <a:bodyPr/>
          <a:lstStyle/>
          <a:p>
            <a:r>
              <a:rPr lang="da-DK" dirty="0" err="1">
                <a:latin typeface="Consolas" panose="020B0609020204030204" pitchFamily="49" charset="0"/>
              </a:rPr>
              <a:t>Struct</a:t>
            </a:r>
            <a:r>
              <a:rPr lang="da-DK" dirty="0">
                <a:latin typeface="Consolas" panose="020B0609020204030204" pitchFamily="49" charset="0"/>
              </a:rPr>
              <a:t> eksempel: #</a:t>
            </a:r>
            <a:r>
              <a:rPr lang="da-DK" dirty="0" err="1">
                <a:latin typeface="Consolas" panose="020B0609020204030204" pitchFamily="49" charset="0"/>
              </a:rPr>
              <a:t>include</a:t>
            </a:r>
            <a:r>
              <a:rPr lang="da-DK" dirty="0">
                <a:latin typeface="Consolas" panose="020B0609020204030204" pitchFamily="49" charset="0"/>
              </a:rPr>
              <a:t> &lt;</a:t>
            </a:r>
            <a:r>
              <a:rPr lang="da-DK" dirty="0" err="1">
                <a:latin typeface="Consolas" panose="020B0609020204030204" pitchFamily="49" charset="0"/>
              </a:rPr>
              <a:t>time.h</a:t>
            </a:r>
            <a:r>
              <a:rPr lang="da-DK" dirty="0">
                <a:latin typeface="Consolas" panose="020B0609020204030204" pitchFamily="49" charset="0"/>
              </a:rPr>
              <a:t>&gt;</a:t>
            </a:r>
            <a:br>
              <a:rPr lang="da-DK" dirty="0">
                <a:latin typeface="Consolas" panose="020B0609020204030204" pitchFamily="49" charset="0"/>
              </a:rPr>
            </a:br>
            <a:r>
              <a:rPr lang="da-DK" dirty="0">
                <a:latin typeface="Consolas" panose="020B0609020204030204" pitchFamily="49" charset="0"/>
              </a:rPr>
              <a:t>timer</a:t>
            </a:r>
          </a:p>
        </p:txBody>
      </p:sp>
      <p:sp>
        <p:nvSpPr>
          <p:cNvPr id="4" name="Pladsholder til tekst 3">
            <a:extLst>
              <a:ext uri="{FF2B5EF4-FFF2-40B4-BE49-F238E27FC236}">
                <a16:creationId xmlns:a16="http://schemas.microsoft.com/office/drawing/2014/main" id="{272C49A0-5575-4D72-9536-A605014C6D02}"/>
              </a:ext>
            </a:extLst>
          </p:cNvPr>
          <p:cNvSpPr>
            <a:spLocks noGrp="1"/>
          </p:cNvSpPr>
          <p:nvPr>
            <p:ph type="body" sz="quarter" idx="12"/>
          </p:nvPr>
        </p:nvSpPr>
        <p:spPr>
          <a:xfrm>
            <a:off x="587373" y="2065336"/>
            <a:ext cx="10752513" cy="4118647"/>
          </a:xfrm>
        </p:spPr>
        <p:txBody>
          <a:bodyPr>
            <a:normAutofit/>
          </a:bodyPr>
          <a:lstStyle/>
          <a:p>
            <a:r>
              <a:rPr lang="da-DK" dirty="0">
                <a:latin typeface="Consolas" panose="020B0609020204030204" pitchFamily="49" charset="0"/>
              </a:rPr>
              <a:t>C-funktionen </a:t>
            </a:r>
            <a:r>
              <a:rPr lang="da-DK" b="1" dirty="0" err="1">
                <a:latin typeface="Consolas" panose="020B0609020204030204" pitchFamily="49" charset="0"/>
              </a:rPr>
              <a:t>struct</a:t>
            </a:r>
            <a:r>
              <a:rPr lang="da-DK" b="1" dirty="0">
                <a:latin typeface="Consolas" panose="020B0609020204030204" pitchFamily="49" charset="0"/>
              </a:rPr>
              <a:t> </a:t>
            </a:r>
            <a:r>
              <a:rPr lang="da-DK" b="1" dirty="0" err="1">
                <a:latin typeface="Consolas" panose="020B0609020204030204" pitchFamily="49" charset="0"/>
              </a:rPr>
              <a:t>tm</a:t>
            </a:r>
            <a:r>
              <a:rPr lang="da-DK" b="1" dirty="0">
                <a:latin typeface="Consolas" panose="020B0609020204030204" pitchFamily="49" charset="0"/>
              </a:rPr>
              <a:t> * </a:t>
            </a:r>
            <a:r>
              <a:rPr lang="da-DK" b="1" dirty="0" err="1">
                <a:latin typeface="Consolas" panose="020B0609020204030204" pitchFamily="49" charset="0"/>
              </a:rPr>
              <a:t>localtime</a:t>
            </a:r>
            <a:r>
              <a:rPr lang="da-DK" b="1" dirty="0">
                <a:latin typeface="Consolas" panose="020B0609020204030204" pitchFamily="49" charset="0"/>
              </a:rPr>
              <a:t> (</a:t>
            </a:r>
            <a:r>
              <a:rPr lang="da-DK" b="1" dirty="0" err="1">
                <a:latin typeface="Consolas" panose="020B0609020204030204" pitchFamily="49" charset="0"/>
              </a:rPr>
              <a:t>const</a:t>
            </a:r>
            <a:r>
              <a:rPr lang="da-DK" b="1" dirty="0">
                <a:latin typeface="Consolas" panose="020B0609020204030204" pitchFamily="49" charset="0"/>
              </a:rPr>
              <a:t> </a:t>
            </a:r>
            <a:r>
              <a:rPr lang="da-DK" b="1" dirty="0" err="1">
                <a:latin typeface="Consolas" panose="020B0609020204030204" pitchFamily="49" charset="0"/>
              </a:rPr>
              <a:t>time_t</a:t>
            </a:r>
            <a:r>
              <a:rPr lang="da-DK" b="1" dirty="0">
                <a:latin typeface="Consolas" panose="020B0609020204030204" pitchFamily="49" charset="0"/>
              </a:rPr>
              <a:t> * timer) </a:t>
            </a:r>
            <a:r>
              <a:rPr lang="da-DK" dirty="0">
                <a:latin typeface="Consolas" panose="020B0609020204030204" pitchFamily="49" charset="0"/>
              </a:rPr>
              <a:t>bruger den tid, som timeren </a:t>
            </a:r>
            <a:br>
              <a:rPr lang="da-DK" dirty="0">
                <a:latin typeface="Consolas" panose="020B0609020204030204" pitchFamily="49" charset="0"/>
              </a:rPr>
            </a:br>
            <a:r>
              <a:rPr lang="da-DK" dirty="0">
                <a:latin typeface="Consolas" panose="020B0609020204030204" pitchFamily="49" charset="0"/>
              </a:rPr>
              <a:t>peger på, til at udfylde en </a:t>
            </a:r>
            <a:r>
              <a:rPr lang="da-DK" dirty="0" err="1">
                <a:latin typeface="Consolas" panose="020B0609020204030204" pitchFamily="49" charset="0"/>
              </a:rPr>
              <a:t>tm</a:t>
            </a:r>
            <a:r>
              <a:rPr lang="da-DK" dirty="0">
                <a:latin typeface="Consolas" panose="020B0609020204030204" pitchFamily="49" charset="0"/>
              </a:rPr>
              <a:t>-struktur med de værdier, der repræsenterer den tilsvarende lokale tid. </a:t>
            </a:r>
          </a:p>
          <a:p>
            <a:r>
              <a:rPr lang="da-DK" dirty="0">
                <a:latin typeface="Consolas" panose="020B0609020204030204" pitchFamily="49" charset="0"/>
              </a:rPr>
              <a:t>Værdien af timeren opdeles i </a:t>
            </a:r>
            <a:r>
              <a:rPr lang="da-DK" dirty="0" err="1">
                <a:latin typeface="Consolas" panose="020B0609020204030204" pitchFamily="49" charset="0"/>
              </a:rPr>
              <a:t>struct’en</a:t>
            </a:r>
            <a:r>
              <a:rPr lang="da-DK" dirty="0">
                <a:latin typeface="Consolas" panose="020B0609020204030204" pitchFamily="49" charset="0"/>
              </a:rPr>
              <a:t> </a:t>
            </a:r>
            <a:r>
              <a:rPr lang="da-DK" dirty="0" err="1">
                <a:latin typeface="Consolas" panose="020B0609020204030204" pitchFamily="49" charset="0"/>
              </a:rPr>
              <a:t>tm</a:t>
            </a:r>
            <a:r>
              <a:rPr lang="da-DK" dirty="0">
                <a:latin typeface="Consolas" panose="020B0609020204030204" pitchFamily="49" charset="0"/>
              </a:rPr>
              <a:t> og udtrykkes i den lokale tidszone.</a:t>
            </a:r>
          </a:p>
          <a:p>
            <a:pPr lvl="1"/>
            <a:r>
              <a:rPr lang="da-DK" dirty="0">
                <a:latin typeface="Consolas" panose="020B0609020204030204" pitchFamily="49" charset="0"/>
              </a:rPr>
              <a:t>HUSK!: </a:t>
            </a:r>
            <a:r>
              <a:rPr lang="da-DK" dirty="0" err="1">
                <a:latin typeface="Consolas" panose="020B0609020204030204" pitchFamily="49" charset="0"/>
              </a:rPr>
              <a:t>tm_year</a:t>
            </a:r>
            <a:r>
              <a:rPr lang="da-DK" dirty="0">
                <a:latin typeface="Consolas" panose="020B0609020204030204" pitchFamily="49" charset="0"/>
              </a:rPr>
              <a:t> er antal år siden 1900. Sådan er det bare.</a:t>
            </a:r>
            <a:endParaRPr lang="en-US" dirty="0">
              <a:latin typeface="Consolas" panose="020B0609020204030204" pitchFamily="49" charset="0"/>
            </a:endParaRPr>
          </a:p>
        </p:txBody>
      </p:sp>
      <p:pic>
        <p:nvPicPr>
          <p:cNvPr id="6" name="Billede 5">
            <a:extLst>
              <a:ext uri="{FF2B5EF4-FFF2-40B4-BE49-F238E27FC236}">
                <a16:creationId xmlns:a16="http://schemas.microsoft.com/office/drawing/2014/main" id="{898B9262-EAA8-467C-9C72-FB1F027D2646}"/>
              </a:ext>
            </a:extLst>
          </p:cNvPr>
          <p:cNvPicPr>
            <a:picLocks noChangeAspect="1"/>
          </p:cNvPicPr>
          <p:nvPr/>
        </p:nvPicPr>
        <p:blipFill>
          <a:blip r:embed="rId2"/>
          <a:stretch>
            <a:fillRect/>
          </a:stretch>
        </p:blipFill>
        <p:spPr>
          <a:xfrm>
            <a:off x="4733975" y="4075481"/>
            <a:ext cx="5952336" cy="2412229"/>
          </a:xfrm>
          <a:prstGeom prst="rect">
            <a:avLst/>
          </a:prstGeom>
        </p:spPr>
      </p:pic>
    </p:spTree>
    <p:extLst>
      <p:ext uri="{BB962C8B-B14F-4D97-AF65-F5344CB8AC3E}">
        <p14:creationId xmlns:p14="http://schemas.microsoft.com/office/powerpoint/2010/main" val="53201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3A41D32E-A5AF-4F48-B6CF-A29DE7E0DF50}"/>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15</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5057D9DE-C38B-4D18-815C-6F652D17D41C}"/>
              </a:ext>
            </a:extLst>
          </p:cNvPr>
          <p:cNvSpPr>
            <a:spLocks noGrp="1"/>
          </p:cNvSpPr>
          <p:nvPr>
            <p:ph type="title"/>
          </p:nvPr>
        </p:nvSpPr>
        <p:spPr>
          <a:xfrm>
            <a:off x="587374" y="370290"/>
            <a:ext cx="10405449" cy="1474385"/>
          </a:xfrm>
        </p:spPr>
        <p:txBody>
          <a:bodyPr/>
          <a:lstStyle/>
          <a:p>
            <a:r>
              <a:rPr lang="en-US" dirty="0" err="1">
                <a:latin typeface="Consolas" panose="020B0609020204030204" pitchFamily="49" charset="0"/>
              </a:rPr>
              <a:t>Opgave</a:t>
            </a:r>
            <a:r>
              <a:rPr lang="en-US" dirty="0">
                <a:latin typeface="Consolas" panose="020B0609020204030204" pitchFamily="49" charset="0"/>
              </a:rPr>
              <a:t>: </a:t>
            </a:r>
            <a:r>
              <a:rPr lang="da-DK" dirty="0" err="1">
                <a:latin typeface="Consolas" panose="020B0609020204030204" pitchFamily="49" charset="0"/>
              </a:rPr>
              <a:t>example_timemodule</a:t>
            </a:r>
            <a:br>
              <a:rPr lang="en-US" dirty="0">
                <a:latin typeface="Consolas" panose="020B0609020204030204" pitchFamily="49" charset="0"/>
              </a:rPr>
            </a:br>
            <a:r>
              <a:rPr lang="da-DK" dirty="0" err="1">
                <a:latin typeface="Consolas" panose="020B0609020204030204" pitchFamily="49" charset="0"/>
              </a:rPr>
              <a:t>ctime</a:t>
            </a:r>
            <a:br>
              <a:rPr lang="da-DK" dirty="0">
                <a:latin typeface="Consolas" panose="020B0609020204030204" pitchFamily="49" charset="0"/>
              </a:rPr>
            </a:br>
            <a:endParaRPr lang="en-US" dirty="0">
              <a:latin typeface="Consolas" panose="020B0609020204030204" pitchFamily="49" charset="0"/>
            </a:endParaRPr>
          </a:p>
        </p:txBody>
      </p:sp>
      <p:sp>
        <p:nvSpPr>
          <p:cNvPr id="5" name="Pladsholder til tekst 3">
            <a:extLst>
              <a:ext uri="{FF2B5EF4-FFF2-40B4-BE49-F238E27FC236}">
                <a16:creationId xmlns:a16="http://schemas.microsoft.com/office/drawing/2014/main" id="{8298025D-B850-4D0E-9A64-A0C16F9B265B}"/>
              </a:ext>
            </a:extLst>
          </p:cNvPr>
          <p:cNvSpPr>
            <a:spLocks noGrp="1"/>
          </p:cNvSpPr>
          <p:nvPr>
            <p:ph type="body" sz="quarter" idx="12"/>
          </p:nvPr>
        </p:nvSpPr>
        <p:spPr>
          <a:xfrm>
            <a:off x="587375" y="1844675"/>
            <a:ext cx="11224324" cy="4136674"/>
          </a:xfrm>
        </p:spPr>
        <p:txBody>
          <a:bodyPr>
            <a:normAutofit/>
          </a:bodyPr>
          <a:lstStyle/>
          <a:p>
            <a:pPr marL="0" indent="0">
              <a:lnSpc>
                <a:spcPct val="100000"/>
              </a:lnSpc>
              <a:buNone/>
            </a:pPr>
            <a:r>
              <a:rPr lang="da-DK" sz="1400" dirty="0">
                <a:latin typeface="Consolas" panose="020B0609020204030204" pitchFamily="49" charset="0"/>
              </a:rPr>
              <a:t>Lav et program som beskriver hvornår tidstælleren i C startede. Svar på følgende spørgsmål:</a:t>
            </a:r>
          </a:p>
          <a:p>
            <a:pPr marL="342900" indent="-342900">
              <a:lnSpc>
                <a:spcPct val="100000"/>
              </a:lnSpc>
              <a:buFont typeface="+mj-lt"/>
              <a:buAutoNum type="arabicPeriod"/>
            </a:pPr>
            <a:r>
              <a:rPr lang="da-DK" sz="1400" dirty="0">
                <a:latin typeface="Consolas" panose="020B0609020204030204" pitchFamily="49" charset="0"/>
              </a:rPr>
              <a:t>Hvor mange bytes fylder </a:t>
            </a:r>
            <a:r>
              <a:rPr lang="da-DK" sz="1400" dirty="0" err="1">
                <a:latin typeface="Consolas" panose="020B0609020204030204" pitchFamily="49" charset="0"/>
              </a:rPr>
              <a:t>struct</a:t>
            </a:r>
            <a:r>
              <a:rPr lang="da-DK" sz="1400" dirty="0">
                <a:latin typeface="Consolas" panose="020B0609020204030204" pitchFamily="49" charset="0"/>
              </a:rPr>
              <a:t> </a:t>
            </a:r>
            <a:r>
              <a:rPr lang="da-DK" sz="1400" dirty="0" err="1">
                <a:latin typeface="Consolas" panose="020B0609020204030204" pitchFamily="49" charset="0"/>
              </a:rPr>
              <a:t>tm</a:t>
            </a:r>
            <a:r>
              <a:rPr lang="da-DK" sz="1400" dirty="0">
                <a:latin typeface="Consolas" panose="020B0609020204030204" pitchFamily="49" charset="0"/>
              </a:rPr>
              <a:t>?</a:t>
            </a:r>
            <a:endParaRPr lang="da-DK" sz="1400" b="1" dirty="0">
              <a:latin typeface="Consolas" panose="020B0609020204030204" pitchFamily="49" charset="0"/>
            </a:endParaRPr>
          </a:p>
          <a:p>
            <a:pPr marL="342900" indent="-342900">
              <a:lnSpc>
                <a:spcPct val="100000"/>
              </a:lnSpc>
              <a:buFont typeface="+mj-lt"/>
              <a:buAutoNum type="arabicPeriod"/>
            </a:pPr>
            <a:r>
              <a:rPr lang="da-DK" sz="1400" dirty="0">
                <a:latin typeface="Consolas" panose="020B0609020204030204" pitchFamily="49" charset="0"/>
              </a:rPr>
              <a:t>Hvornår (dato og klokkeslæt) startede tidstælleren </a:t>
            </a:r>
            <a:r>
              <a:rPr lang="da-DK" sz="1400" dirty="0" err="1">
                <a:latin typeface="Consolas" panose="020B0609020204030204" pitchFamily="49" charset="0"/>
              </a:rPr>
              <a:t>time_t</a:t>
            </a:r>
            <a:r>
              <a:rPr lang="da-DK" sz="1400" dirty="0">
                <a:latin typeface="Consolas" panose="020B0609020204030204" pitchFamily="49" charset="0"/>
              </a:rPr>
              <a:t>? </a:t>
            </a:r>
          </a:p>
          <a:p>
            <a:pPr marL="681038" lvl="1" indent="-342900">
              <a:lnSpc>
                <a:spcPct val="100000"/>
              </a:lnSpc>
              <a:buFont typeface="+mj-lt"/>
              <a:buAutoNum type="arabicPeriod"/>
            </a:pPr>
            <a:r>
              <a:rPr lang="da-DK" sz="1200" dirty="0">
                <a:latin typeface="Consolas" panose="020B0609020204030204" pitchFamily="49" charset="0"/>
              </a:rPr>
              <a:t>Hint: Hvad gør funktionen </a:t>
            </a:r>
            <a:r>
              <a:rPr lang="da-DK" sz="1200" dirty="0" err="1">
                <a:latin typeface="Consolas" panose="020B0609020204030204" pitchFamily="49" charset="0"/>
              </a:rPr>
              <a:t>ctime</a:t>
            </a:r>
            <a:r>
              <a:rPr lang="da-DK" sz="1200" dirty="0">
                <a:latin typeface="Consolas" panose="020B0609020204030204" pitchFamily="49" charset="0"/>
              </a:rPr>
              <a:t>? </a:t>
            </a:r>
          </a:p>
          <a:p>
            <a:pPr marL="342900" indent="-342900">
              <a:lnSpc>
                <a:spcPct val="100000"/>
              </a:lnSpc>
              <a:buFont typeface="+mj-lt"/>
              <a:buAutoNum type="arabicPeriod"/>
            </a:pPr>
            <a:endParaRPr lang="da-DK" sz="1400" dirty="0">
              <a:latin typeface="Consolas" panose="020B0609020204030204" pitchFamily="49" charset="0"/>
            </a:endParaRPr>
          </a:p>
          <a:p>
            <a:pPr marL="0" indent="0">
              <a:lnSpc>
                <a:spcPct val="100000"/>
              </a:lnSpc>
              <a:buNone/>
            </a:pPr>
            <a:r>
              <a:rPr lang="da-DK" sz="1400" b="1" dirty="0">
                <a:latin typeface="Consolas" panose="020B0609020204030204" pitchFamily="49" charset="0"/>
              </a:rPr>
              <a:t>Fremgangsmåde:</a:t>
            </a:r>
          </a:p>
          <a:p>
            <a:pPr marL="342900" indent="-342900">
              <a:lnSpc>
                <a:spcPct val="100000"/>
              </a:lnSpc>
              <a:buAutoNum type="arabicPeriod"/>
            </a:pPr>
            <a:r>
              <a:rPr lang="da-DK" sz="1400" dirty="0">
                <a:latin typeface="Consolas" panose="020B0609020204030204" pitchFamily="49" charset="0"/>
              </a:rPr>
              <a:t>Lav et program </a:t>
            </a:r>
            <a:r>
              <a:rPr lang="da-DK" sz="1400" dirty="0" err="1">
                <a:latin typeface="Consolas" panose="020B0609020204030204" pitchFamily="49" charset="0"/>
              </a:rPr>
              <a:t>example_timemodule.c</a:t>
            </a:r>
            <a:endParaRPr lang="da-DK" sz="1400" dirty="0">
              <a:latin typeface="Consolas" panose="020B0609020204030204" pitchFamily="49" charset="0"/>
            </a:endParaRPr>
          </a:p>
          <a:p>
            <a:pPr marL="342900" indent="-342900">
              <a:lnSpc>
                <a:spcPct val="100000"/>
              </a:lnSpc>
              <a:buAutoNum type="arabicPeriod"/>
            </a:pPr>
            <a:r>
              <a:rPr lang="da-DK" sz="1400" dirty="0">
                <a:latin typeface="Consolas" panose="020B0609020204030204" pitchFamily="49" charset="0"/>
              </a:rPr>
              <a:t>Find ud af, samt importer det </a:t>
            </a:r>
            <a:r>
              <a:rPr lang="da-DK" sz="1400" dirty="0" err="1">
                <a:latin typeface="Consolas" panose="020B0609020204030204" pitchFamily="49" charset="0"/>
              </a:rPr>
              <a:t>library</a:t>
            </a:r>
            <a:r>
              <a:rPr lang="da-DK" sz="1400" dirty="0">
                <a:latin typeface="Consolas" panose="020B0609020204030204" pitchFamily="49" charset="0"/>
              </a:rPr>
              <a:t> hvor du kan finde datatypen </a:t>
            </a:r>
            <a:r>
              <a:rPr lang="da-DK" sz="1400" dirty="0" err="1">
                <a:latin typeface="Consolas" panose="020B0609020204030204" pitchFamily="49" charset="0"/>
              </a:rPr>
              <a:t>tm</a:t>
            </a:r>
            <a:r>
              <a:rPr lang="da-DK" sz="1400" dirty="0">
                <a:latin typeface="Consolas" panose="020B0609020204030204" pitchFamily="49" charset="0"/>
              </a:rPr>
              <a:t>, </a:t>
            </a:r>
            <a:r>
              <a:rPr lang="da-DK" sz="1400" dirty="0" err="1">
                <a:latin typeface="Consolas" panose="020B0609020204030204" pitchFamily="49" charset="0"/>
              </a:rPr>
              <a:t>time_t</a:t>
            </a:r>
            <a:r>
              <a:rPr lang="da-DK" sz="1400" dirty="0">
                <a:latin typeface="Consolas" panose="020B0609020204030204" pitchFamily="49" charset="0"/>
              </a:rPr>
              <a:t>, samt funktionerne </a:t>
            </a:r>
            <a:r>
              <a:rPr lang="da-DK" sz="1400" dirty="0" err="1">
                <a:latin typeface="Consolas" panose="020B0609020204030204" pitchFamily="49" charset="0"/>
              </a:rPr>
              <a:t>asctime</a:t>
            </a:r>
            <a:r>
              <a:rPr lang="da-DK" sz="1400" dirty="0">
                <a:latin typeface="Consolas" panose="020B0609020204030204" pitchFamily="49" charset="0"/>
              </a:rPr>
              <a:t> og </a:t>
            </a:r>
            <a:r>
              <a:rPr lang="da-DK" sz="1400" dirty="0" err="1"/>
              <a:t>ctime</a:t>
            </a:r>
            <a:endParaRPr lang="da-DK" sz="1400" dirty="0"/>
          </a:p>
          <a:p>
            <a:pPr marL="681038" lvl="1" indent="-342900">
              <a:lnSpc>
                <a:spcPct val="100000"/>
              </a:lnSpc>
              <a:buAutoNum type="arabicPeriod"/>
            </a:pPr>
            <a:r>
              <a:rPr lang="da-DK" sz="1200" dirty="0">
                <a:latin typeface="Consolas" panose="020B0609020204030204" pitchFamily="49" charset="0"/>
              </a:rPr>
              <a:t>Hint: cs50 manual</a:t>
            </a:r>
          </a:p>
          <a:p>
            <a:pPr marL="342900" indent="-342900">
              <a:lnSpc>
                <a:spcPct val="100000"/>
              </a:lnSpc>
              <a:buAutoNum type="arabicPeriod"/>
            </a:pPr>
            <a:r>
              <a:rPr lang="da-DK" sz="1400" dirty="0">
                <a:latin typeface="Consolas" panose="020B0609020204030204" pitchFamily="49" charset="0"/>
              </a:rPr>
              <a:t>Definer en variabel 	</a:t>
            </a:r>
            <a:r>
              <a:rPr lang="da-DK" sz="1400" dirty="0" err="1">
                <a:latin typeface="Consolas" panose="020B0609020204030204" pitchFamily="49" charset="0"/>
              </a:rPr>
              <a:t>time_t</a:t>
            </a:r>
            <a:r>
              <a:rPr lang="da-DK" sz="1400" dirty="0">
                <a:latin typeface="Consolas" panose="020B0609020204030204" pitchFamily="49" charset="0"/>
              </a:rPr>
              <a:t> </a:t>
            </a:r>
            <a:r>
              <a:rPr lang="da-DK" sz="1400" dirty="0" err="1">
                <a:latin typeface="Consolas" panose="020B0609020204030204" pitchFamily="49" charset="0"/>
              </a:rPr>
              <a:t>epoch</a:t>
            </a:r>
            <a:r>
              <a:rPr lang="da-DK" sz="1400" dirty="0">
                <a:latin typeface="Consolas" panose="020B0609020204030204" pitchFamily="49" charset="0"/>
              </a:rPr>
              <a:t> = 0</a:t>
            </a:r>
          </a:p>
          <a:p>
            <a:pPr marL="342900" indent="-342900">
              <a:lnSpc>
                <a:spcPct val="100000"/>
              </a:lnSpc>
              <a:buAutoNum type="arabicPeriod"/>
            </a:pPr>
            <a:r>
              <a:rPr lang="da-DK" sz="1400" dirty="0">
                <a:latin typeface="Consolas" panose="020B0609020204030204" pitchFamily="49" charset="0"/>
              </a:rPr>
              <a:t>Print antal bytes som </a:t>
            </a:r>
            <a:r>
              <a:rPr lang="da-DK" sz="1400" dirty="0" err="1">
                <a:latin typeface="Consolas" panose="020B0609020204030204" pitchFamily="49" charset="0"/>
              </a:rPr>
              <a:t>struct</a:t>
            </a:r>
            <a:r>
              <a:rPr lang="da-DK" sz="1400" dirty="0">
                <a:latin typeface="Consolas" panose="020B0609020204030204" pitchFamily="49" charset="0"/>
              </a:rPr>
              <a:t> </a:t>
            </a:r>
            <a:r>
              <a:rPr lang="da-DK" sz="1400" dirty="0" err="1">
                <a:latin typeface="Consolas" panose="020B0609020204030204" pitchFamily="49" charset="0"/>
              </a:rPr>
              <a:t>tm</a:t>
            </a:r>
            <a:r>
              <a:rPr lang="da-DK" sz="1400" dirty="0">
                <a:latin typeface="Consolas" panose="020B0609020204030204" pitchFamily="49" charset="0"/>
              </a:rPr>
              <a:t> indeholder (</a:t>
            </a:r>
            <a:r>
              <a:rPr lang="da-DK" sz="1200" dirty="0">
                <a:latin typeface="Consolas" panose="020B0609020204030204" pitchFamily="49" charset="0"/>
              </a:rPr>
              <a:t>Hint: </a:t>
            </a:r>
            <a:r>
              <a:rPr lang="da-DK" sz="1200" dirty="0" err="1">
                <a:latin typeface="Consolas" panose="020B0609020204030204" pitchFamily="49" charset="0"/>
              </a:rPr>
              <a:t>sizeof</a:t>
            </a:r>
            <a:r>
              <a:rPr lang="da-DK" sz="1200" dirty="0">
                <a:latin typeface="Consolas" panose="020B0609020204030204" pitchFamily="49" charset="0"/>
              </a:rPr>
              <a:t>)</a:t>
            </a:r>
          </a:p>
          <a:p>
            <a:pPr marL="0" indent="0">
              <a:lnSpc>
                <a:spcPct val="100000"/>
              </a:lnSpc>
              <a:buNone/>
            </a:pPr>
            <a:r>
              <a:rPr lang="da-DK" sz="1400" dirty="0">
                <a:latin typeface="Consolas" panose="020B0609020204030204" pitchFamily="49" charset="0"/>
              </a:rPr>
              <a:t>3. Benyt print output fra </a:t>
            </a:r>
            <a:r>
              <a:rPr lang="da-DK" sz="1400" dirty="0" err="1">
                <a:latin typeface="Consolas" panose="020B0609020204030204" pitchFamily="49" charset="0"/>
              </a:rPr>
              <a:t>ctime</a:t>
            </a:r>
            <a:r>
              <a:rPr lang="da-DK" sz="1400" dirty="0">
                <a:latin typeface="Consolas" panose="020B0609020204030204" pitchFamily="49" charset="0"/>
              </a:rPr>
              <a:t>(&amp;</a:t>
            </a:r>
            <a:r>
              <a:rPr lang="da-DK" sz="1400" dirty="0" err="1">
                <a:latin typeface="Consolas" panose="020B0609020204030204" pitchFamily="49" charset="0"/>
              </a:rPr>
              <a:t>epoch</a:t>
            </a:r>
            <a:r>
              <a:rPr lang="da-DK" sz="1400" dirty="0">
                <a:latin typeface="Consolas" panose="020B0609020204030204" pitchFamily="49" charset="0"/>
              </a:rPr>
              <a:t>) til terminalen</a:t>
            </a:r>
            <a:endParaRPr lang="da-DK" dirty="0"/>
          </a:p>
          <a:p>
            <a:pPr marL="0" indent="0">
              <a:lnSpc>
                <a:spcPct val="100000"/>
              </a:lnSpc>
              <a:buNone/>
            </a:pPr>
            <a:endParaRPr lang="da-DK" sz="1400" dirty="0">
              <a:latin typeface="Consolas" panose="020B0609020204030204" pitchFamily="49" charset="0"/>
            </a:endParaRPr>
          </a:p>
          <a:p>
            <a:pPr marL="342900" indent="-342900">
              <a:lnSpc>
                <a:spcPct val="100000"/>
              </a:lnSpc>
              <a:buAutoNum type="arabicPeriod"/>
            </a:pPr>
            <a:endParaRPr lang="da-DK" sz="1400" dirty="0">
              <a:latin typeface="Consolas" panose="020B0609020204030204" pitchFamily="49" charset="0"/>
            </a:endParaRPr>
          </a:p>
          <a:p>
            <a:pPr marL="342900" indent="-342900">
              <a:lnSpc>
                <a:spcPct val="100000"/>
              </a:lnSpc>
              <a:buAutoNum type="arabicPeriod"/>
            </a:pPr>
            <a:endParaRPr lang="da-DK" sz="1400" b="1" dirty="0">
              <a:latin typeface="Consolas" panose="020B0609020204030204" pitchFamily="49" charset="0"/>
            </a:endParaRPr>
          </a:p>
        </p:txBody>
      </p:sp>
    </p:spTree>
    <p:extLst>
      <p:ext uri="{BB962C8B-B14F-4D97-AF65-F5344CB8AC3E}">
        <p14:creationId xmlns:p14="http://schemas.microsoft.com/office/powerpoint/2010/main" val="3662016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3A41D32E-A5AF-4F48-B6CF-A29DE7E0DF50}"/>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16</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5057D9DE-C38B-4D18-815C-6F652D17D41C}"/>
              </a:ext>
            </a:extLst>
          </p:cNvPr>
          <p:cNvSpPr>
            <a:spLocks noGrp="1"/>
          </p:cNvSpPr>
          <p:nvPr>
            <p:ph type="title"/>
          </p:nvPr>
        </p:nvSpPr>
        <p:spPr>
          <a:xfrm>
            <a:off x="587374" y="370290"/>
            <a:ext cx="10405449" cy="1474385"/>
          </a:xfrm>
        </p:spPr>
        <p:txBody>
          <a:bodyPr/>
          <a:lstStyle/>
          <a:p>
            <a:r>
              <a:rPr lang="en-US" dirty="0" err="1">
                <a:latin typeface="Consolas" panose="020B0609020204030204" pitchFamily="49" charset="0"/>
              </a:rPr>
              <a:t>Opgave</a:t>
            </a:r>
            <a:r>
              <a:rPr lang="en-US" dirty="0">
                <a:latin typeface="Consolas" panose="020B0609020204030204" pitchFamily="49" charset="0"/>
              </a:rPr>
              <a:t>: </a:t>
            </a:r>
            <a:r>
              <a:rPr lang="da-DK" dirty="0" err="1">
                <a:latin typeface="Consolas" panose="020B0609020204030204" pitchFamily="49" charset="0"/>
              </a:rPr>
              <a:t>example_timemodule</a:t>
            </a:r>
            <a:br>
              <a:rPr lang="en-US" dirty="0">
                <a:latin typeface="Consolas" panose="020B0609020204030204" pitchFamily="49" charset="0"/>
              </a:rPr>
            </a:br>
            <a:r>
              <a:rPr lang="da-DK" dirty="0" err="1">
                <a:latin typeface="Consolas" panose="020B0609020204030204" pitchFamily="49" charset="0"/>
              </a:rPr>
              <a:t>ctime</a:t>
            </a:r>
            <a:br>
              <a:rPr lang="da-DK" dirty="0">
                <a:latin typeface="Consolas" panose="020B0609020204030204" pitchFamily="49" charset="0"/>
              </a:rPr>
            </a:br>
            <a:endParaRPr lang="en-US" dirty="0">
              <a:latin typeface="Consolas" panose="020B0609020204030204" pitchFamily="49" charset="0"/>
            </a:endParaRPr>
          </a:p>
        </p:txBody>
      </p:sp>
      <p:sp>
        <p:nvSpPr>
          <p:cNvPr id="5" name="Pladsholder til tekst 3">
            <a:extLst>
              <a:ext uri="{FF2B5EF4-FFF2-40B4-BE49-F238E27FC236}">
                <a16:creationId xmlns:a16="http://schemas.microsoft.com/office/drawing/2014/main" id="{8298025D-B850-4D0E-9A64-A0C16F9B265B}"/>
              </a:ext>
            </a:extLst>
          </p:cNvPr>
          <p:cNvSpPr>
            <a:spLocks noGrp="1"/>
          </p:cNvSpPr>
          <p:nvPr>
            <p:ph type="body" sz="quarter" idx="12"/>
          </p:nvPr>
        </p:nvSpPr>
        <p:spPr>
          <a:xfrm>
            <a:off x="587375" y="1844675"/>
            <a:ext cx="11224324" cy="4136674"/>
          </a:xfrm>
        </p:spPr>
        <p:txBody>
          <a:bodyPr>
            <a:normAutofit/>
          </a:bodyPr>
          <a:lstStyle/>
          <a:p>
            <a:pPr marL="0" indent="0">
              <a:lnSpc>
                <a:spcPct val="100000"/>
              </a:lnSpc>
              <a:buNone/>
            </a:pPr>
            <a:r>
              <a:rPr lang="da-DK" sz="1400" dirty="0">
                <a:latin typeface="Consolas" panose="020B0609020204030204" pitchFamily="49" charset="0"/>
              </a:rPr>
              <a:t>Svar på følgende spørgsmål:</a:t>
            </a:r>
          </a:p>
          <a:p>
            <a:pPr>
              <a:lnSpc>
                <a:spcPct val="100000"/>
              </a:lnSpc>
              <a:buFont typeface="Arial" panose="020B0604020202020204" pitchFamily="34" charset="0"/>
              <a:buChar char="•"/>
            </a:pPr>
            <a:r>
              <a:rPr lang="da-DK" sz="1400" dirty="0">
                <a:latin typeface="Consolas" panose="020B0609020204030204" pitchFamily="49" charset="0"/>
              </a:rPr>
              <a:t>Hvor mange bytes fylder </a:t>
            </a:r>
            <a:r>
              <a:rPr lang="da-DK" sz="1400" dirty="0" err="1">
                <a:latin typeface="Consolas" panose="020B0609020204030204" pitchFamily="49" charset="0"/>
              </a:rPr>
              <a:t>struct</a:t>
            </a:r>
            <a:r>
              <a:rPr lang="da-DK" sz="1400" dirty="0">
                <a:latin typeface="Consolas" panose="020B0609020204030204" pitchFamily="49" charset="0"/>
              </a:rPr>
              <a:t> </a:t>
            </a:r>
            <a:r>
              <a:rPr lang="da-DK" sz="1400" dirty="0" err="1">
                <a:latin typeface="Consolas" panose="020B0609020204030204" pitchFamily="49" charset="0"/>
              </a:rPr>
              <a:t>tm</a:t>
            </a:r>
            <a:r>
              <a:rPr lang="da-DK" sz="1400" dirty="0">
                <a:latin typeface="Consolas" panose="020B0609020204030204" pitchFamily="49" charset="0"/>
              </a:rPr>
              <a:t>?</a:t>
            </a:r>
            <a:r>
              <a:rPr lang="da-DK" sz="1400" b="1" dirty="0">
                <a:latin typeface="Consolas" panose="020B0609020204030204" pitchFamily="49" charset="0"/>
              </a:rPr>
              <a:t>- 36byte (9 </a:t>
            </a:r>
            <a:r>
              <a:rPr lang="da-DK" sz="1400" b="1" dirty="0" err="1">
                <a:latin typeface="Consolas" panose="020B0609020204030204" pitchFamily="49" charset="0"/>
              </a:rPr>
              <a:t>integers</a:t>
            </a:r>
            <a:r>
              <a:rPr lang="da-DK" sz="1400" b="1" dirty="0">
                <a:latin typeface="Consolas" panose="020B0609020204030204" pitchFamily="49" charset="0"/>
              </a:rPr>
              <a:t>)</a:t>
            </a:r>
          </a:p>
          <a:p>
            <a:pPr>
              <a:lnSpc>
                <a:spcPct val="100000"/>
              </a:lnSpc>
              <a:buFont typeface="Arial" panose="020B0604020202020204" pitchFamily="34" charset="0"/>
              <a:buChar char="•"/>
            </a:pPr>
            <a:r>
              <a:rPr lang="da-DK" sz="1400" dirty="0">
                <a:latin typeface="Consolas" panose="020B0609020204030204" pitchFamily="49" charset="0"/>
              </a:rPr>
              <a:t>Hvornår startede tidstælleren </a:t>
            </a:r>
            <a:r>
              <a:rPr lang="da-DK" sz="1400" dirty="0" err="1">
                <a:latin typeface="Consolas" panose="020B0609020204030204" pitchFamily="49" charset="0"/>
              </a:rPr>
              <a:t>time_t</a:t>
            </a:r>
            <a:r>
              <a:rPr lang="da-DK" sz="1400" dirty="0">
                <a:latin typeface="Consolas" panose="020B0609020204030204" pitchFamily="49" charset="0"/>
              </a:rPr>
              <a:t>? </a:t>
            </a:r>
            <a:r>
              <a:rPr lang="da-DK" sz="1400" b="1" dirty="0">
                <a:latin typeface="Consolas" panose="020B0609020204030204" pitchFamily="49" charset="0"/>
              </a:rPr>
              <a:t>- </a:t>
            </a:r>
            <a:r>
              <a:rPr lang="en-US" sz="1400" b="1" dirty="0">
                <a:latin typeface="Consolas" panose="020B0609020204030204" pitchFamily="49" charset="0"/>
              </a:rPr>
              <a:t>00:00 hours, Jan 1, 1970 UTC (i.e., a </a:t>
            </a:r>
            <a:r>
              <a:rPr lang="en-US" sz="1400" b="1" i="1" dirty="0" err="1">
                <a:latin typeface="Consolas" panose="020B0609020204030204" pitchFamily="49" charset="0"/>
              </a:rPr>
              <a:t>unix</a:t>
            </a:r>
            <a:r>
              <a:rPr lang="en-US" sz="1400" b="1" i="1" dirty="0">
                <a:latin typeface="Consolas" panose="020B0609020204030204" pitchFamily="49" charset="0"/>
              </a:rPr>
              <a:t> timestamp</a:t>
            </a:r>
            <a:r>
              <a:rPr lang="en-US" sz="1400" b="1" dirty="0">
                <a:latin typeface="Consolas" panose="020B0609020204030204" pitchFamily="49" charset="0"/>
              </a:rPr>
              <a:t>)</a:t>
            </a:r>
          </a:p>
          <a:p>
            <a:pPr lvl="1">
              <a:lnSpc>
                <a:spcPct val="100000"/>
              </a:lnSpc>
              <a:buFont typeface="Arial" panose="020B0604020202020204" pitchFamily="34" charset="0"/>
              <a:buChar char="•"/>
            </a:pPr>
            <a:r>
              <a:rPr lang="da-DK" sz="1200" dirty="0">
                <a:latin typeface="Consolas" panose="020B0609020204030204" pitchFamily="49" charset="0"/>
              </a:rPr>
              <a:t>Hvad gør funktionen </a:t>
            </a:r>
            <a:r>
              <a:rPr lang="da-DK" sz="1200" dirty="0" err="1">
                <a:latin typeface="Consolas" panose="020B0609020204030204" pitchFamily="49" charset="0"/>
              </a:rPr>
              <a:t>ctime</a:t>
            </a:r>
            <a:r>
              <a:rPr lang="da-DK" sz="1200" dirty="0">
                <a:latin typeface="Consolas" panose="020B0609020204030204" pitchFamily="49" charset="0"/>
              </a:rPr>
              <a:t>? – </a:t>
            </a:r>
            <a:r>
              <a:rPr lang="da-DK" sz="1200" b="1" dirty="0">
                <a:latin typeface="Consolas" panose="020B0609020204030204" pitchFamily="49" charset="0"/>
              </a:rPr>
              <a:t>en læsbar </a:t>
            </a:r>
            <a:r>
              <a:rPr lang="da-DK" sz="1200" b="1" dirty="0" err="1">
                <a:latin typeface="Consolas" panose="020B0609020204030204" pitchFamily="49" charset="0"/>
              </a:rPr>
              <a:t>string</a:t>
            </a:r>
            <a:r>
              <a:rPr lang="da-DK" sz="1200" b="1" dirty="0">
                <a:latin typeface="Consolas" panose="020B0609020204030204" pitchFamily="49" charset="0"/>
              </a:rPr>
              <a:t> for datoen, som er </a:t>
            </a:r>
            <a:r>
              <a:rPr lang="da-DK" sz="1200" b="1" dirty="0" err="1">
                <a:latin typeface="Consolas" panose="020B0609020204030204" pitchFamily="49" charset="0"/>
              </a:rPr>
              <a:t>representeret</a:t>
            </a:r>
            <a:r>
              <a:rPr lang="da-DK" sz="1200" b="1" dirty="0">
                <a:latin typeface="Consolas" panose="020B0609020204030204" pitchFamily="49" charset="0"/>
              </a:rPr>
              <a:t> af </a:t>
            </a:r>
            <a:r>
              <a:rPr lang="da-DK" sz="1200" b="1" dirty="0" err="1">
                <a:latin typeface="Consolas" panose="020B0609020204030204" pitchFamily="49" charset="0"/>
              </a:rPr>
              <a:t>time_t</a:t>
            </a:r>
            <a:endParaRPr lang="da-DK" sz="1200" b="1" dirty="0">
              <a:latin typeface="Consolas" panose="020B0609020204030204" pitchFamily="49" charset="0"/>
            </a:endParaRPr>
          </a:p>
          <a:p>
            <a:pPr marL="0" indent="0">
              <a:buNone/>
            </a:pPr>
            <a:r>
              <a:rPr lang="da-DK" sz="1400" dirty="0">
                <a:latin typeface="Consolas" panose="020B0609020204030204" pitchFamily="49" charset="0"/>
              </a:rPr>
              <a:t>File: </a:t>
            </a:r>
            <a:r>
              <a:rPr lang="da-DK" sz="1400" dirty="0" err="1">
                <a:latin typeface="Consolas" panose="020B0609020204030204" pitchFamily="49" charset="0"/>
              </a:rPr>
              <a:t>example_timemodule.c</a:t>
            </a:r>
            <a:endParaRPr lang="da-DK" sz="1400" dirty="0">
              <a:latin typeface="Consolas" panose="020B0609020204030204" pitchFamily="49" charset="0"/>
            </a:endParaRPr>
          </a:p>
        </p:txBody>
      </p:sp>
      <p:sp>
        <p:nvSpPr>
          <p:cNvPr id="16" name="TextBox 15">
            <a:extLst>
              <a:ext uri="{FF2B5EF4-FFF2-40B4-BE49-F238E27FC236}">
                <a16:creationId xmlns:a16="http://schemas.microsoft.com/office/drawing/2014/main" id="{0640CC85-D19C-F45A-1789-5850F7DD8FD3}"/>
              </a:ext>
            </a:extLst>
          </p:cNvPr>
          <p:cNvSpPr txBox="1"/>
          <p:nvPr/>
        </p:nvSpPr>
        <p:spPr>
          <a:xfrm>
            <a:off x="5242607" y="3741566"/>
            <a:ext cx="6097280" cy="2068515"/>
          </a:xfrm>
          <a:prstGeom prst="rect">
            <a:avLst/>
          </a:prstGeom>
          <a:solidFill>
            <a:schemeClr val="accent1"/>
          </a:solidFill>
        </p:spPr>
        <p:txBody>
          <a:bodyPr wrap="square">
            <a:spAutoFit/>
          </a:bodyPr>
          <a:lstStyle/>
          <a:p>
            <a:pPr>
              <a:lnSpc>
                <a:spcPts val="1425"/>
              </a:lnSpc>
              <a:buNone/>
            </a:pPr>
            <a:r>
              <a:rPr lang="da-DK" sz="1200" b="0" dirty="0">
                <a:solidFill>
                  <a:srgbClr val="C586C0"/>
                </a:solidFill>
                <a:effectLst/>
                <a:latin typeface="Consolas" panose="020B0609020204030204" pitchFamily="49" charset="0"/>
              </a:rPr>
              <a:t>#include</a:t>
            </a:r>
            <a:r>
              <a:rPr lang="da-DK" sz="1200" b="0" dirty="0">
                <a:solidFill>
                  <a:srgbClr val="569CD6"/>
                </a:solidFill>
                <a:effectLst/>
                <a:latin typeface="Consolas" panose="020B0609020204030204" pitchFamily="49" charset="0"/>
              </a:rPr>
              <a:t> </a:t>
            </a:r>
            <a:r>
              <a:rPr lang="da-DK" sz="1200" b="0" dirty="0">
                <a:solidFill>
                  <a:srgbClr val="CE9178"/>
                </a:solidFill>
                <a:effectLst/>
                <a:latin typeface="Consolas" panose="020B0609020204030204" pitchFamily="49" charset="0"/>
              </a:rPr>
              <a:t>&lt;</a:t>
            </a:r>
            <a:r>
              <a:rPr lang="da-DK" sz="1200" b="0" dirty="0" err="1">
                <a:solidFill>
                  <a:srgbClr val="CE9178"/>
                </a:solidFill>
                <a:effectLst/>
                <a:latin typeface="Consolas" panose="020B0609020204030204" pitchFamily="49" charset="0"/>
              </a:rPr>
              <a:t>stdio.h</a:t>
            </a:r>
            <a:r>
              <a:rPr lang="da-DK" sz="1200" b="0" dirty="0">
                <a:solidFill>
                  <a:srgbClr val="CE9178"/>
                </a:solidFill>
                <a:effectLst/>
                <a:latin typeface="Consolas" panose="020B0609020204030204" pitchFamily="49" charset="0"/>
              </a:rPr>
              <a:t>&gt;</a:t>
            </a:r>
            <a:endParaRPr lang="da-DK" sz="1200" b="0" dirty="0">
              <a:solidFill>
                <a:srgbClr val="CCCCCC"/>
              </a:solidFill>
              <a:effectLst/>
              <a:latin typeface="Consolas" panose="020B0609020204030204" pitchFamily="49" charset="0"/>
            </a:endParaRPr>
          </a:p>
          <a:p>
            <a:pPr>
              <a:lnSpc>
                <a:spcPts val="1425"/>
              </a:lnSpc>
              <a:buNone/>
            </a:pPr>
            <a:r>
              <a:rPr lang="da-DK" sz="1200" b="0" dirty="0">
                <a:solidFill>
                  <a:srgbClr val="C586C0"/>
                </a:solidFill>
                <a:effectLst/>
                <a:latin typeface="Consolas" panose="020B0609020204030204" pitchFamily="49" charset="0"/>
              </a:rPr>
              <a:t>#include</a:t>
            </a:r>
            <a:r>
              <a:rPr lang="da-DK" sz="1200" b="0" dirty="0">
                <a:solidFill>
                  <a:srgbClr val="569CD6"/>
                </a:solidFill>
                <a:effectLst/>
                <a:latin typeface="Consolas" panose="020B0609020204030204" pitchFamily="49" charset="0"/>
              </a:rPr>
              <a:t> </a:t>
            </a:r>
            <a:r>
              <a:rPr lang="da-DK" sz="1200" b="0" dirty="0">
                <a:solidFill>
                  <a:srgbClr val="CE9178"/>
                </a:solidFill>
                <a:effectLst/>
                <a:latin typeface="Consolas" panose="020B0609020204030204" pitchFamily="49" charset="0"/>
              </a:rPr>
              <a:t>&lt;</a:t>
            </a:r>
            <a:r>
              <a:rPr lang="da-DK" sz="1200" b="0" dirty="0" err="1">
                <a:solidFill>
                  <a:srgbClr val="CE9178"/>
                </a:solidFill>
                <a:effectLst/>
                <a:latin typeface="Consolas" panose="020B0609020204030204" pitchFamily="49" charset="0"/>
              </a:rPr>
              <a:t>time.h</a:t>
            </a:r>
            <a:r>
              <a:rPr lang="da-DK" sz="1200" b="0" dirty="0">
                <a:solidFill>
                  <a:srgbClr val="CE9178"/>
                </a:solidFill>
                <a:effectLst/>
                <a:latin typeface="Consolas" panose="020B0609020204030204" pitchFamily="49" charset="0"/>
              </a:rPr>
              <a:t>&gt;</a:t>
            </a:r>
            <a:endParaRPr lang="da-DK" sz="1200" b="0" dirty="0">
              <a:solidFill>
                <a:srgbClr val="CCCCCC"/>
              </a:solidFill>
              <a:effectLst/>
              <a:latin typeface="Consolas" panose="020B0609020204030204" pitchFamily="49" charset="0"/>
            </a:endParaRPr>
          </a:p>
          <a:p>
            <a:pPr>
              <a:lnSpc>
                <a:spcPts val="1425"/>
              </a:lnSpc>
              <a:buNone/>
            </a:pPr>
            <a:r>
              <a:rPr lang="da-DK" sz="1200" b="0" dirty="0">
                <a:solidFill>
                  <a:srgbClr val="C586C0"/>
                </a:solidFill>
                <a:effectLst/>
                <a:latin typeface="Consolas" panose="020B0609020204030204" pitchFamily="49" charset="0"/>
              </a:rPr>
              <a:t>#include</a:t>
            </a:r>
            <a:r>
              <a:rPr lang="da-DK" sz="1200" b="0" dirty="0">
                <a:solidFill>
                  <a:srgbClr val="569CD6"/>
                </a:solidFill>
                <a:effectLst/>
                <a:latin typeface="Consolas" panose="020B0609020204030204" pitchFamily="49" charset="0"/>
              </a:rPr>
              <a:t> </a:t>
            </a:r>
            <a:r>
              <a:rPr lang="da-DK" sz="1200" b="0" dirty="0">
                <a:solidFill>
                  <a:srgbClr val="CE9178"/>
                </a:solidFill>
                <a:effectLst/>
                <a:latin typeface="Consolas" panose="020B0609020204030204" pitchFamily="49" charset="0"/>
              </a:rPr>
              <a:t>&lt;</a:t>
            </a:r>
            <a:r>
              <a:rPr lang="da-DK" sz="1200" b="0" dirty="0" err="1">
                <a:solidFill>
                  <a:srgbClr val="CE9178"/>
                </a:solidFill>
                <a:effectLst/>
                <a:latin typeface="Consolas" panose="020B0609020204030204" pitchFamily="49" charset="0"/>
              </a:rPr>
              <a:t>stdint.h</a:t>
            </a:r>
            <a:r>
              <a:rPr lang="da-DK" sz="1200" b="0" dirty="0">
                <a:solidFill>
                  <a:srgbClr val="CE9178"/>
                </a:solidFill>
                <a:effectLst/>
                <a:latin typeface="Consolas" panose="020B0609020204030204" pitchFamily="49" charset="0"/>
              </a:rPr>
              <a:t>&gt;</a:t>
            </a:r>
            <a:endParaRPr lang="da-DK" sz="1200" b="0" dirty="0">
              <a:solidFill>
                <a:srgbClr val="CCCCCC"/>
              </a:solidFill>
              <a:effectLst/>
              <a:latin typeface="Consolas" panose="020B0609020204030204" pitchFamily="49" charset="0"/>
            </a:endParaRPr>
          </a:p>
          <a:p>
            <a:pPr>
              <a:lnSpc>
                <a:spcPts val="1425"/>
              </a:lnSpc>
              <a:buNone/>
            </a:pPr>
            <a:r>
              <a:rPr lang="da-DK" sz="1200" b="0" dirty="0" err="1">
                <a:solidFill>
                  <a:srgbClr val="569CD6"/>
                </a:solidFill>
                <a:effectLst/>
                <a:latin typeface="Consolas" panose="020B0609020204030204" pitchFamily="49" charset="0"/>
              </a:rPr>
              <a:t>int</a:t>
            </a:r>
            <a:r>
              <a:rPr lang="da-DK" sz="1200" b="0" dirty="0">
                <a:solidFill>
                  <a:srgbClr val="CCCCCC"/>
                </a:solidFill>
                <a:effectLst/>
                <a:latin typeface="Consolas" panose="020B0609020204030204" pitchFamily="49" charset="0"/>
              </a:rPr>
              <a:t> </a:t>
            </a:r>
            <a:r>
              <a:rPr lang="da-DK" sz="1200" b="0" dirty="0" err="1">
                <a:solidFill>
                  <a:srgbClr val="DCDCAA"/>
                </a:solidFill>
                <a:effectLst/>
                <a:latin typeface="Consolas" panose="020B0609020204030204" pitchFamily="49" charset="0"/>
              </a:rPr>
              <a:t>main</a:t>
            </a:r>
            <a:r>
              <a:rPr lang="da-DK" sz="1200" b="0" dirty="0">
                <a:solidFill>
                  <a:srgbClr val="CCCCCC"/>
                </a:solidFill>
                <a:effectLst/>
                <a:latin typeface="Consolas" panose="020B0609020204030204" pitchFamily="49" charset="0"/>
              </a:rPr>
              <a:t>()</a:t>
            </a:r>
          </a:p>
          <a:p>
            <a:pPr>
              <a:lnSpc>
                <a:spcPts val="1425"/>
              </a:lnSpc>
              <a:buNone/>
            </a:pPr>
            <a:r>
              <a:rPr lang="da-DK" sz="1200" b="0" dirty="0">
                <a:solidFill>
                  <a:srgbClr val="CCCCCC"/>
                </a:solidFill>
                <a:effectLst/>
                <a:latin typeface="Consolas" panose="020B0609020204030204" pitchFamily="49" charset="0"/>
              </a:rPr>
              <a:t>{</a:t>
            </a:r>
          </a:p>
          <a:p>
            <a:pPr>
              <a:lnSpc>
                <a:spcPts val="1425"/>
              </a:lnSpc>
              <a:buNone/>
            </a:pPr>
            <a:br>
              <a:rPr lang="da-DK" sz="1200" b="0" dirty="0">
                <a:solidFill>
                  <a:srgbClr val="CCCCCC"/>
                </a:solidFill>
                <a:effectLst/>
                <a:latin typeface="Consolas" panose="020B0609020204030204" pitchFamily="49" charset="0"/>
              </a:rPr>
            </a:br>
            <a:r>
              <a:rPr lang="da-DK" sz="1200" b="0" dirty="0">
                <a:solidFill>
                  <a:srgbClr val="CCCCCC"/>
                </a:solidFill>
                <a:effectLst/>
                <a:latin typeface="Consolas" panose="020B0609020204030204" pitchFamily="49" charset="0"/>
              </a:rPr>
              <a:t>    </a:t>
            </a:r>
            <a:r>
              <a:rPr lang="da-DK" sz="1200" b="0" dirty="0" err="1">
                <a:solidFill>
                  <a:srgbClr val="DCDCAA"/>
                </a:solidFill>
                <a:effectLst/>
                <a:latin typeface="Consolas" panose="020B0609020204030204" pitchFamily="49" charset="0"/>
              </a:rPr>
              <a:t>printf</a:t>
            </a:r>
            <a:r>
              <a:rPr lang="da-DK" sz="1200" b="0" dirty="0">
                <a:solidFill>
                  <a:srgbClr val="CCCCCC"/>
                </a:solidFill>
                <a:effectLst/>
                <a:latin typeface="Consolas" panose="020B0609020204030204" pitchFamily="49" charset="0"/>
              </a:rPr>
              <a:t>(</a:t>
            </a:r>
            <a:r>
              <a:rPr lang="da-DK" sz="1200" b="0" dirty="0">
                <a:solidFill>
                  <a:srgbClr val="CE9178"/>
                </a:solidFill>
                <a:effectLst/>
                <a:latin typeface="Consolas" panose="020B0609020204030204" pitchFamily="49" charset="0"/>
              </a:rPr>
              <a:t>"</a:t>
            </a:r>
            <a:r>
              <a:rPr lang="da-DK" sz="1200" b="0" dirty="0" err="1">
                <a:solidFill>
                  <a:srgbClr val="CE9178"/>
                </a:solidFill>
                <a:effectLst/>
                <a:latin typeface="Consolas" panose="020B0609020204030204" pitchFamily="49" charset="0"/>
              </a:rPr>
              <a:t>Size</a:t>
            </a:r>
            <a:r>
              <a:rPr lang="da-DK" sz="1200" b="0" dirty="0">
                <a:solidFill>
                  <a:srgbClr val="CE9178"/>
                </a:solidFill>
                <a:effectLst/>
                <a:latin typeface="Consolas" panose="020B0609020204030204" pitchFamily="49" charset="0"/>
              </a:rPr>
              <a:t> of </a:t>
            </a:r>
            <a:r>
              <a:rPr lang="da-DK" sz="1200" b="0" dirty="0" err="1">
                <a:solidFill>
                  <a:srgbClr val="CE9178"/>
                </a:solidFill>
                <a:effectLst/>
                <a:latin typeface="Consolas" panose="020B0609020204030204" pitchFamily="49" charset="0"/>
              </a:rPr>
              <a:t>tm</a:t>
            </a:r>
            <a:r>
              <a:rPr lang="da-DK" sz="1200" b="0" dirty="0">
                <a:solidFill>
                  <a:srgbClr val="CE9178"/>
                </a:solidFill>
                <a:effectLst/>
                <a:latin typeface="Consolas" panose="020B0609020204030204" pitchFamily="49" charset="0"/>
              </a:rPr>
              <a:t>: </a:t>
            </a:r>
            <a:r>
              <a:rPr lang="da-DK" sz="1200" b="0" dirty="0">
                <a:solidFill>
                  <a:srgbClr val="9CDCFE"/>
                </a:solidFill>
                <a:effectLst/>
                <a:latin typeface="Consolas" panose="020B0609020204030204" pitchFamily="49" charset="0"/>
              </a:rPr>
              <a:t>%d</a:t>
            </a:r>
            <a:r>
              <a:rPr lang="da-DK" sz="1200" b="0" dirty="0">
                <a:solidFill>
                  <a:srgbClr val="D7BA7D"/>
                </a:solidFill>
                <a:effectLst/>
                <a:latin typeface="Consolas" panose="020B0609020204030204" pitchFamily="49" charset="0"/>
              </a:rPr>
              <a:t>\n</a:t>
            </a:r>
            <a:r>
              <a:rPr lang="da-DK" sz="1200" b="0" dirty="0">
                <a:solidFill>
                  <a:srgbClr val="CE9178"/>
                </a:solidFill>
                <a:effectLst/>
                <a:latin typeface="Consolas" panose="020B0609020204030204" pitchFamily="49" charset="0"/>
              </a:rPr>
              <a:t>"</a:t>
            </a:r>
            <a:r>
              <a:rPr lang="da-DK" sz="1200" b="0" dirty="0">
                <a:solidFill>
                  <a:srgbClr val="CCCCCC"/>
                </a:solidFill>
                <a:effectLst/>
                <a:latin typeface="Consolas" panose="020B0609020204030204" pitchFamily="49" charset="0"/>
              </a:rPr>
              <a:t>, </a:t>
            </a:r>
            <a:r>
              <a:rPr lang="da-DK" sz="1200" b="0" dirty="0" err="1">
                <a:solidFill>
                  <a:srgbClr val="569CD6"/>
                </a:solidFill>
                <a:effectLst/>
                <a:latin typeface="Consolas" panose="020B0609020204030204" pitchFamily="49" charset="0"/>
              </a:rPr>
              <a:t>sizeof</a:t>
            </a:r>
            <a:r>
              <a:rPr lang="da-DK" sz="1200" b="0" dirty="0">
                <a:solidFill>
                  <a:srgbClr val="CCCCCC"/>
                </a:solidFill>
                <a:effectLst/>
                <a:latin typeface="Consolas" panose="020B0609020204030204" pitchFamily="49" charset="0"/>
              </a:rPr>
              <a:t>(</a:t>
            </a:r>
            <a:r>
              <a:rPr lang="da-DK" sz="1200" b="0" dirty="0" err="1">
                <a:solidFill>
                  <a:srgbClr val="569CD6"/>
                </a:solidFill>
                <a:effectLst/>
                <a:latin typeface="Consolas" panose="020B0609020204030204" pitchFamily="49" charset="0"/>
              </a:rPr>
              <a:t>struct</a:t>
            </a:r>
            <a:r>
              <a:rPr lang="da-DK" sz="1200" b="0" dirty="0">
                <a:solidFill>
                  <a:srgbClr val="CCCCCC"/>
                </a:solidFill>
                <a:effectLst/>
                <a:latin typeface="Consolas" panose="020B0609020204030204" pitchFamily="49" charset="0"/>
              </a:rPr>
              <a:t> </a:t>
            </a:r>
            <a:r>
              <a:rPr lang="da-DK" sz="1200" b="0" dirty="0" err="1">
                <a:solidFill>
                  <a:srgbClr val="4EC9B0"/>
                </a:solidFill>
                <a:effectLst/>
                <a:latin typeface="Consolas" panose="020B0609020204030204" pitchFamily="49" charset="0"/>
              </a:rPr>
              <a:t>tm</a:t>
            </a:r>
            <a:r>
              <a:rPr lang="da-DK" sz="1200" b="0" dirty="0">
                <a:solidFill>
                  <a:srgbClr val="CCCCCC"/>
                </a:solidFill>
                <a:effectLst/>
                <a:latin typeface="Consolas" panose="020B0609020204030204" pitchFamily="49" charset="0"/>
              </a:rPr>
              <a:t>));</a:t>
            </a:r>
          </a:p>
          <a:p>
            <a:pPr>
              <a:lnSpc>
                <a:spcPts val="1425"/>
              </a:lnSpc>
              <a:buNone/>
            </a:pPr>
            <a:r>
              <a:rPr lang="da-DK" sz="1200" b="0" dirty="0">
                <a:solidFill>
                  <a:srgbClr val="CCCCCC"/>
                </a:solidFill>
                <a:effectLst/>
                <a:latin typeface="Consolas" panose="020B0609020204030204" pitchFamily="49" charset="0"/>
              </a:rPr>
              <a:t>    </a:t>
            </a:r>
            <a:r>
              <a:rPr lang="da-DK" sz="1200" b="0" dirty="0" err="1">
                <a:solidFill>
                  <a:srgbClr val="4EC9B0"/>
                </a:solidFill>
                <a:effectLst/>
                <a:latin typeface="Consolas" panose="020B0609020204030204" pitchFamily="49" charset="0"/>
              </a:rPr>
              <a:t>time_t</a:t>
            </a:r>
            <a:r>
              <a:rPr lang="da-DK" sz="1200" b="0" dirty="0">
                <a:solidFill>
                  <a:srgbClr val="CCCCCC"/>
                </a:solidFill>
                <a:effectLst/>
                <a:latin typeface="Consolas" panose="020B0609020204030204" pitchFamily="49" charset="0"/>
              </a:rPr>
              <a:t> </a:t>
            </a:r>
            <a:r>
              <a:rPr lang="da-DK" sz="1200" b="0" dirty="0" err="1">
                <a:solidFill>
                  <a:srgbClr val="9CDCFE"/>
                </a:solidFill>
                <a:effectLst/>
                <a:latin typeface="Consolas" panose="020B0609020204030204" pitchFamily="49" charset="0"/>
              </a:rPr>
              <a:t>epoch</a:t>
            </a:r>
            <a:r>
              <a:rPr lang="da-DK" sz="1200" b="0" dirty="0">
                <a:solidFill>
                  <a:srgbClr val="CCCCCC"/>
                </a:solidFill>
                <a:effectLst/>
                <a:latin typeface="Consolas" panose="020B0609020204030204" pitchFamily="49" charset="0"/>
              </a:rPr>
              <a:t> </a:t>
            </a:r>
            <a:r>
              <a:rPr lang="da-DK" sz="1200" b="0" dirty="0">
                <a:solidFill>
                  <a:srgbClr val="D4D4D4"/>
                </a:solidFill>
                <a:effectLst/>
                <a:latin typeface="Consolas" panose="020B0609020204030204" pitchFamily="49" charset="0"/>
              </a:rPr>
              <a:t>=</a:t>
            </a:r>
            <a:r>
              <a:rPr lang="da-DK" sz="1200" b="0" dirty="0">
                <a:solidFill>
                  <a:srgbClr val="CCCCCC"/>
                </a:solidFill>
                <a:effectLst/>
                <a:latin typeface="Consolas" panose="020B0609020204030204" pitchFamily="49" charset="0"/>
              </a:rPr>
              <a:t> </a:t>
            </a:r>
            <a:r>
              <a:rPr lang="da-DK" sz="1200" b="0" dirty="0">
                <a:solidFill>
                  <a:srgbClr val="B5CEA8"/>
                </a:solidFill>
                <a:effectLst/>
                <a:latin typeface="Consolas" panose="020B0609020204030204" pitchFamily="49" charset="0"/>
              </a:rPr>
              <a:t>0</a:t>
            </a:r>
            <a:r>
              <a:rPr lang="da-DK" sz="1200" b="0" dirty="0">
                <a:solidFill>
                  <a:srgbClr val="CCCCCC"/>
                </a:solidFill>
                <a:effectLst/>
                <a:latin typeface="Consolas" panose="020B0609020204030204" pitchFamily="49" charset="0"/>
              </a:rPr>
              <a:t>;</a:t>
            </a:r>
          </a:p>
          <a:p>
            <a:pPr>
              <a:lnSpc>
                <a:spcPts val="1425"/>
              </a:lnSpc>
              <a:buNone/>
            </a:pPr>
            <a:r>
              <a:rPr lang="da-DK" sz="1200" b="0" dirty="0">
                <a:solidFill>
                  <a:srgbClr val="CCCCCC"/>
                </a:solidFill>
                <a:effectLst/>
                <a:latin typeface="Consolas" panose="020B0609020204030204" pitchFamily="49" charset="0"/>
              </a:rPr>
              <a:t>    </a:t>
            </a:r>
            <a:r>
              <a:rPr lang="da-DK" sz="1200" b="0" dirty="0" err="1">
                <a:solidFill>
                  <a:srgbClr val="DCDCAA"/>
                </a:solidFill>
                <a:effectLst/>
                <a:latin typeface="Consolas" panose="020B0609020204030204" pitchFamily="49" charset="0"/>
              </a:rPr>
              <a:t>printf</a:t>
            </a:r>
            <a:r>
              <a:rPr lang="da-DK" sz="1200" b="0" dirty="0">
                <a:solidFill>
                  <a:srgbClr val="CCCCCC"/>
                </a:solidFill>
                <a:effectLst/>
                <a:latin typeface="Consolas" panose="020B0609020204030204" pitchFamily="49" charset="0"/>
              </a:rPr>
              <a:t>(</a:t>
            </a:r>
            <a:r>
              <a:rPr lang="da-DK" sz="1200" b="0" dirty="0">
                <a:solidFill>
                  <a:srgbClr val="CE9178"/>
                </a:solidFill>
                <a:effectLst/>
                <a:latin typeface="Consolas" panose="020B0609020204030204" pitchFamily="49" charset="0"/>
              </a:rPr>
              <a:t>"</a:t>
            </a:r>
            <a:r>
              <a:rPr lang="da-DK" sz="1200" b="0" dirty="0">
                <a:solidFill>
                  <a:srgbClr val="9CDCFE"/>
                </a:solidFill>
                <a:effectLst/>
                <a:latin typeface="Consolas" panose="020B0609020204030204" pitchFamily="49" charset="0"/>
              </a:rPr>
              <a:t>%d</a:t>
            </a:r>
            <a:r>
              <a:rPr lang="da-DK" sz="1200" b="0" dirty="0">
                <a:solidFill>
                  <a:srgbClr val="CE9178"/>
                </a:solidFill>
                <a:effectLst/>
                <a:latin typeface="Consolas" panose="020B0609020204030204" pitchFamily="49" charset="0"/>
              </a:rPr>
              <a:t> </a:t>
            </a:r>
            <a:r>
              <a:rPr lang="da-DK" sz="1200" b="0" dirty="0" err="1">
                <a:solidFill>
                  <a:srgbClr val="CE9178"/>
                </a:solidFill>
                <a:effectLst/>
                <a:latin typeface="Consolas" panose="020B0609020204030204" pitchFamily="49" charset="0"/>
              </a:rPr>
              <a:t>seconds</a:t>
            </a:r>
            <a:r>
              <a:rPr lang="da-DK" sz="1200" b="0" dirty="0">
                <a:solidFill>
                  <a:srgbClr val="CE9178"/>
                </a:solidFill>
                <a:effectLst/>
                <a:latin typeface="Consolas" panose="020B0609020204030204" pitchFamily="49" charset="0"/>
              </a:rPr>
              <a:t> </a:t>
            </a:r>
            <a:r>
              <a:rPr lang="da-DK" sz="1200" b="0" dirty="0" err="1">
                <a:solidFill>
                  <a:srgbClr val="CE9178"/>
                </a:solidFill>
                <a:effectLst/>
                <a:latin typeface="Consolas" panose="020B0609020204030204" pitchFamily="49" charset="0"/>
              </a:rPr>
              <a:t>since</a:t>
            </a:r>
            <a:r>
              <a:rPr lang="da-DK" sz="1200" b="0" dirty="0">
                <a:solidFill>
                  <a:srgbClr val="CE9178"/>
                </a:solidFill>
                <a:effectLst/>
                <a:latin typeface="Consolas" panose="020B0609020204030204" pitchFamily="49" charset="0"/>
              </a:rPr>
              <a:t> the </a:t>
            </a:r>
            <a:r>
              <a:rPr lang="da-DK" sz="1200" b="0" dirty="0" err="1">
                <a:solidFill>
                  <a:srgbClr val="CE9178"/>
                </a:solidFill>
                <a:effectLst/>
                <a:latin typeface="Consolas" panose="020B0609020204030204" pitchFamily="49" charset="0"/>
              </a:rPr>
              <a:t>epoch</a:t>
            </a:r>
            <a:r>
              <a:rPr lang="da-DK" sz="1200" b="0" dirty="0">
                <a:solidFill>
                  <a:srgbClr val="CE9178"/>
                </a:solidFill>
                <a:effectLst/>
                <a:latin typeface="Consolas" panose="020B0609020204030204" pitchFamily="49" charset="0"/>
              </a:rPr>
              <a:t> </a:t>
            </a:r>
            <a:r>
              <a:rPr lang="da-DK" sz="1200" b="0" dirty="0" err="1">
                <a:solidFill>
                  <a:srgbClr val="CE9178"/>
                </a:solidFill>
                <a:effectLst/>
                <a:latin typeface="Consolas" panose="020B0609020204030204" pitchFamily="49" charset="0"/>
              </a:rPr>
              <a:t>began</a:t>
            </a:r>
            <a:r>
              <a:rPr lang="da-DK" sz="1200" b="0" dirty="0">
                <a:solidFill>
                  <a:srgbClr val="D7BA7D"/>
                </a:solidFill>
                <a:effectLst/>
                <a:latin typeface="Consolas" panose="020B0609020204030204" pitchFamily="49" charset="0"/>
              </a:rPr>
              <a:t>\n</a:t>
            </a:r>
            <a:r>
              <a:rPr lang="da-DK" sz="1200" b="0" dirty="0">
                <a:solidFill>
                  <a:srgbClr val="CE9178"/>
                </a:solidFill>
                <a:effectLst/>
                <a:latin typeface="Consolas" panose="020B0609020204030204" pitchFamily="49" charset="0"/>
              </a:rPr>
              <a:t>"</a:t>
            </a:r>
            <a:r>
              <a:rPr lang="da-DK" sz="1200" b="0" dirty="0">
                <a:solidFill>
                  <a:srgbClr val="CCCCCC"/>
                </a:solidFill>
                <a:effectLst/>
                <a:latin typeface="Consolas" panose="020B0609020204030204" pitchFamily="49" charset="0"/>
              </a:rPr>
              <a:t>, </a:t>
            </a:r>
            <a:r>
              <a:rPr lang="da-DK" sz="1200" b="0" dirty="0" err="1">
                <a:solidFill>
                  <a:srgbClr val="9CDCFE"/>
                </a:solidFill>
                <a:effectLst/>
                <a:latin typeface="Consolas" panose="020B0609020204030204" pitchFamily="49" charset="0"/>
              </a:rPr>
              <a:t>epoch</a:t>
            </a:r>
            <a:r>
              <a:rPr lang="da-DK" sz="1200" b="0" dirty="0">
                <a:solidFill>
                  <a:srgbClr val="CCCCCC"/>
                </a:solidFill>
                <a:effectLst/>
                <a:latin typeface="Consolas" panose="020B0609020204030204" pitchFamily="49" charset="0"/>
              </a:rPr>
              <a:t>);</a:t>
            </a:r>
          </a:p>
          <a:p>
            <a:pPr>
              <a:lnSpc>
                <a:spcPts val="1425"/>
              </a:lnSpc>
              <a:buNone/>
            </a:pPr>
            <a:r>
              <a:rPr lang="da-DK" sz="1200" b="0" dirty="0">
                <a:solidFill>
                  <a:srgbClr val="CCCCCC"/>
                </a:solidFill>
                <a:effectLst/>
                <a:latin typeface="Consolas" panose="020B0609020204030204" pitchFamily="49" charset="0"/>
              </a:rPr>
              <a:t>    </a:t>
            </a:r>
            <a:r>
              <a:rPr lang="da-DK" sz="1200" b="0" dirty="0" err="1">
                <a:solidFill>
                  <a:srgbClr val="DCDCAA"/>
                </a:solidFill>
                <a:effectLst/>
                <a:latin typeface="Consolas" panose="020B0609020204030204" pitchFamily="49" charset="0"/>
              </a:rPr>
              <a:t>printf</a:t>
            </a:r>
            <a:r>
              <a:rPr lang="da-DK" sz="1200" b="0" dirty="0">
                <a:solidFill>
                  <a:srgbClr val="CCCCCC"/>
                </a:solidFill>
                <a:effectLst/>
                <a:latin typeface="Consolas" panose="020B0609020204030204" pitchFamily="49" charset="0"/>
              </a:rPr>
              <a:t>(</a:t>
            </a:r>
            <a:r>
              <a:rPr lang="da-DK" sz="1200" b="0" dirty="0">
                <a:solidFill>
                  <a:srgbClr val="CE9178"/>
                </a:solidFill>
                <a:effectLst/>
                <a:latin typeface="Consolas" panose="020B0609020204030204" pitchFamily="49" charset="0"/>
              </a:rPr>
              <a:t>"</a:t>
            </a:r>
            <a:r>
              <a:rPr lang="da-DK" sz="1200" b="0" dirty="0">
                <a:solidFill>
                  <a:srgbClr val="9CDCFE"/>
                </a:solidFill>
                <a:effectLst/>
                <a:latin typeface="Consolas" panose="020B0609020204030204" pitchFamily="49" charset="0"/>
              </a:rPr>
              <a:t>%s</a:t>
            </a:r>
            <a:r>
              <a:rPr lang="da-DK" sz="1200" b="0" dirty="0">
                <a:solidFill>
                  <a:srgbClr val="CE9178"/>
                </a:solidFill>
                <a:effectLst/>
                <a:latin typeface="Consolas" panose="020B0609020204030204" pitchFamily="49" charset="0"/>
              </a:rPr>
              <a:t>"</a:t>
            </a:r>
            <a:r>
              <a:rPr lang="da-DK" sz="1200" b="0" dirty="0">
                <a:solidFill>
                  <a:srgbClr val="CCCCCC"/>
                </a:solidFill>
                <a:effectLst/>
                <a:latin typeface="Consolas" panose="020B0609020204030204" pitchFamily="49" charset="0"/>
              </a:rPr>
              <a:t>, </a:t>
            </a:r>
            <a:r>
              <a:rPr lang="da-DK" sz="1200" b="0" dirty="0" err="1">
                <a:solidFill>
                  <a:srgbClr val="DCDCAA"/>
                </a:solidFill>
                <a:effectLst/>
                <a:latin typeface="Consolas" panose="020B0609020204030204" pitchFamily="49" charset="0"/>
              </a:rPr>
              <a:t>ctime</a:t>
            </a:r>
            <a:r>
              <a:rPr lang="da-DK" sz="1200" b="0" dirty="0">
                <a:solidFill>
                  <a:srgbClr val="CCCCCC"/>
                </a:solidFill>
                <a:effectLst/>
                <a:latin typeface="Consolas" panose="020B0609020204030204" pitchFamily="49" charset="0"/>
              </a:rPr>
              <a:t>(</a:t>
            </a:r>
            <a:r>
              <a:rPr lang="da-DK" sz="1200" b="0" dirty="0">
                <a:solidFill>
                  <a:srgbClr val="D4D4D4"/>
                </a:solidFill>
                <a:effectLst/>
                <a:latin typeface="Consolas" panose="020B0609020204030204" pitchFamily="49" charset="0"/>
              </a:rPr>
              <a:t>&amp;</a:t>
            </a:r>
            <a:r>
              <a:rPr lang="da-DK" sz="1200" b="0" dirty="0" err="1">
                <a:solidFill>
                  <a:srgbClr val="9CDCFE"/>
                </a:solidFill>
                <a:effectLst/>
                <a:latin typeface="Consolas" panose="020B0609020204030204" pitchFamily="49" charset="0"/>
              </a:rPr>
              <a:t>epoch</a:t>
            </a:r>
            <a:r>
              <a:rPr lang="da-DK" sz="1200" b="0" dirty="0">
                <a:solidFill>
                  <a:srgbClr val="CCCCCC"/>
                </a:solidFill>
                <a:effectLst/>
                <a:latin typeface="Consolas" panose="020B0609020204030204" pitchFamily="49" charset="0"/>
              </a:rPr>
              <a:t>));</a:t>
            </a:r>
          </a:p>
          <a:p>
            <a:pPr>
              <a:lnSpc>
                <a:spcPts val="1425"/>
              </a:lnSpc>
              <a:buNone/>
            </a:pPr>
            <a:r>
              <a:rPr lang="da-DK" sz="12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3850754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EA178996-D604-4F32-8349-8C8BF82935EB}"/>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17</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DD41D4FD-FFC9-4BDD-939B-2774E712D845}"/>
              </a:ext>
            </a:extLst>
          </p:cNvPr>
          <p:cNvSpPr>
            <a:spLocks noGrp="1"/>
          </p:cNvSpPr>
          <p:nvPr>
            <p:ph type="title"/>
          </p:nvPr>
        </p:nvSpPr>
        <p:spPr>
          <a:xfrm>
            <a:off x="587374" y="370290"/>
            <a:ext cx="10628707" cy="1474385"/>
          </a:xfrm>
        </p:spPr>
        <p:txBody>
          <a:bodyPr/>
          <a:lstStyle/>
          <a:p>
            <a:r>
              <a:rPr lang="da-DK" dirty="0" err="1">
                <a:latin typeface="Consolas" panose="020B0609020204030204" pitchFamily="49" charset="0"/>
              </a:rPr>
              <a:t>Struct</a:t>
            </a:r>
            <a:r>
              <a:rPr lang="da-DK" dirty="0">
                <a:latin typeface="Consolas" panose="020B0609020204030204" pitchFamily="49" charset="0"/>
              </a:rPr>
              <a:t> eksempel: </a:t>
            </a:r>
            <a:br>
              <a:rPr lang="da-DK" dirty="0">
                <a:latin typeface="Consolas" panose="020B0609020204030204" pitchFamily="49" charset="0"/>
              </a:rPr>
            </a:br>
            <a:r>
              <a:rPr lang="en-US" dirty="0">
                <a:latin typeface="Consolas" panose="020B0609020204030204" pitchFamily="49" charset="0"/>
              </a:rPr>
              <a:t>Local time and date (coding ground)</a:t>
            </a:r>
          </a:p>
        </p:txBody>
      </p:sp>
      <p:pic>
        <p:nvPicPr>
          <p:cNvPr id="5" name="Billede 4">
            <a:extLst>
              <a:ext uri="{FF2B5EF4-FFF2-40B4-BE49-F238E27FC236}">
                <a16:creationId xmlns:a16="http://schemas.microsoft.com/office/drawing/2014/main" id="{AA6E8378-E103-43DE-8CC7-1467AD8918EE}"/>
              </a:ext>
            </a:extLst>
          </p:cNvPr>
          <p:cNvPicPr>
            <a:picLocks noChangeAspect="1"/>
          </p:cNvPicPr>
          <p:nvPr/>
        </p:nvPicPr>
        <p:blipFill>
          <a:blip r:embed="rId2"/>
          <a:stretch>
            <a:fillRect/>
          </a:stretch>
        </p:blipFill>
        <p:spPr>
          <a:xfrm>
            <a:off x="587374" y="1939602"/>
            <a:ext cx="5203677" cy="3878395"/>
          </a:xfrm>
          <a:prstGeom prst="rect">
            <a:avLst/>
          </a:prstGeom>
        </p:spPr>
      </p:pic>
      <p:pic>
        <p:nvPicPr>
          <p:cNvPr id="9" name="Billede 8">
            <a:extLst>
              <a:ext uri="{FF2B5EF4-FFF2-40B4-BE49-F238E27FC236}">
                <a16:creationId xmlns:a16="http://schemas.microsoft.com/office/drawing/2014/main" id="{0313D0B8-2582-441E-AA18-575F53277C84}"/>
              </a:ext>
            </a:extLst>
          </p:cNvPr>
          <p:cNvPicPr>
            <a:picLocks noChangeAspect="1"/>
          </p:cNvPicPr>
          <p:nvPr/>
        </p:nvPicPr>
        <p:blipFill>
          <a:blip r:embed="rId3"/>
          <a:stretch>
            <a:fillRect/>
          </a:stretch>
        </p:blipFill>
        <p:spPr>
          <a:xfrm>
            <a:off x="6780993" y="1939602"/>
            <a:ext cx="4823633" cy="34462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Billede 5">
            <a:hlinkClick r:id="rId4"/>
            <a:extLst>
              <a:ext uri="{FF2B5EF4-FFF2-40B4-BE49-F238E27FC236}">
                <a16:creationId xmlns:a16="http://schemas.microsoft.com/office/drawing/2014/main" id="{2CC89791-5FA0-474C-8295-A7800FF6735A}"/>
              </a:ext>
            </a:extLst>
          </p:cNvPr>
          <p:cNvPicPr>
            <a:picLocks noChangeAspect="1"/>
          </p:cNvPicPr>
          <p:nvPr/>
        </p:nvPicPr>
        <p:blipFill>
          <a:blip r:embed="rId5"/>
          <a:stretch>
            <a:fillRect/>
          </a:stretch>
        </p:blipFill>
        <p:spPr>
          <a:xfrm>
            <a:off x="6658937" y="5480746"/>
            <a:ext cx="5044998" cy="882050"/>
          </a:xfrm>
          <a:prstGeom prst="rect">
            <a:avLst/>
          </a:prstGeom>
        </p:spPr>
      </p:pic>
      <p:sp>
        <p:nvSpPr>
          <p:cNvPr id="10" name="Tekstfelt 9">
            <a:extLst>
              <a:ext uri="{FF2B5EF4-FFF2-40B4-BE49-F238E27FC236}">
                <a16:creationId xmlns:a16="http://schemas.microsoft.com/office/drawing/2014/main" id="{8CD0B505-382C-4134-9BEF-D51963DF7936}"/>
              </a:ext>
            </a:extLst>
          </p:cNvPr>
          <p:cNvSpPr txBox="1"/>
          <p:nvPr/>
        </p:nvSpPr>
        <p:spPr>
          <a:xfrm>
            <a:off x="488065" y="5993464"/>
            <a:ext cx="6094140" cy="369332"/>
          </a:xfrm>
          <a:prstGeom prst="rect">
            <a:avLst/>
          </a:prstGeom>
          <a:noFill/>
        </p:spPr>
        <p:txBody>
          <a:bodyPr wrap="square">
            <a:spAutoFit/>
          </a:bodyPr>
          <a:lstStyle/>
          <a:p>
            <a:pPr marL="0" indent="0">
              <a:buNone/>
            </a:pPr>
            <a:r>
              <a:rPr lang="da-DK" sz="1800" dirty="0">
                <a:latin typeface="Consolas" panose="020B0609020204030204" pitchFamily="49" charset="0"/>
                <a:hlinkClick r:id="rId6">
                  <a:extLst>
                    <a:ext uri="{A12FA001-AC4F-418D-AE19-62706E023703}">
                      <ahyp:hlinkClr xmlns:ahyp="http://schemas.microsoft.com/office/drawing/2018/hyperlinkcolor" val="tx"/>
                    </a:ext>
                  </a:extLst>
                </a:hlinkClick>
              </a:rPr>
              <a:t>http://tpcg.io/nE2yUHUP</a:t>
            </a:r>
            <a:endParaRPr lang="da-DK" sz="1800" dirty="0">
              <a:latin typeface="Consolas" panose="020B0609020204030204" pitchFamily="49" charset="0"/>
            </a:endParaRPr>
          </a:p>
        </p:txBody>
      </p:sp>
    </p:spTree>
    <p:extLst>
      <p:ext uri="{BB962C8B-B14F-4D97-AF65-F5344CB8AC3E}">
        <p14:creationId xmlns:p14="http://schemas.microsoft.com/office/powerpoint/2010/main" val="3277127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EA178996-D604-4F32-8349-8C8BF82935EB}"/>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18</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DD41D4FD-FFC9-4BDD-939B-2774E712D845}"/>
              </a:ext>
            </a:extLst>
          </p:cNvPr>
          <p:cNvSpPr>
            <a:spLocks noGrp="1"/>
          </p:cNvSpPr>
          <p:nvPr>
            <p:ph type="title"/>
          </p:nvPr>
        </p:nvSpPr>
        <p:spPr>
          <a:xfrm>
            <a:off x="587374" y="370290"/>
            <a:ext cx="10628707" cy="1474385"/>
          </a:xfrm>
        </p:spPr>
        <p:txBody>
          <a:bodyPr/>
          <a:lstStyle/>
          <a:p>
            <a:r>
              <a:rPr lang="da-DK" dirty="0">
                <a:latin typeface="Consolas" panose="020B0609020204030204" pitchFamily="49" charset="0"/>
              </a:rPr>
              <a:t>Størrelsen af en </a:t>
            </a:r>
            <a:r>
              <a:rPr lang="da-DK" dirty="0" err="1">
                <a:latin typeface="Consolas" panose="020B0609020204030204" pitchFamily="49" charset="0"/>
              </a:rPr>
              <a:t>struct</a:t>
            </a:r>
            <a:r>
              <a:rPr lang="da-DK" dirty="0">
                <a:latin typeface="Consolas" panose="020B0609020204030204" pitchFamily="49" charset="0"/>
              </a:rPr>
              <a:t> kan være platforms-afhængig</a:t>
            </a:r>
            <a:endParaRPr lang="en-US" dirty="0">
              <a:latin typeface="Consolas" panose="020B0609020204030204" pitchFamily="49" charset="0"/>
            </a:endParaRPr>
          </a:p>
        </p:txBody>
      </p:sp>
      <p:pic>
        <p:nvPicPr>
          <p:cNvPr id="6" name="Billede 5">
            <a:extLst>
              <a:ext uri="{FF2B5EF4-FFF2-40B4-BE49-F238E27FC236}">
                <a16:creationId xmlns:a16="http://schemas.microsoft.com/office/drawing/2014/main" id="{47A87B35-FA34-4570-B641-43D93F03D86D}"/>
              </a:ext>
            </a:extLst>
          </p:cNvPr>
          <p:cNvPicPr>
            <a:picLocks noChangeAspect="1"/>
          </p:cNvPicPr>
          <p:nvPr/>
        </p:nvPicPr>
        <p:blipFill>
          <a:blip r:embed="rId2"/>
          <a:stretch>
            <a:fillRect/>
          </a:stretch>
        </p:blipFill>
        <p:spPr>
          <a:xfrm>
            <a:off x="587374" y="1844675"/>
            <a:ext cx="3038475" cy="4314825"/>
          </a:xfrm>
          <a:prstGeom prst="rect">
            <a:avLst/>
          </a:prstGeom>
        </p:spPr>
      </p:pic>
      <p:sp>
        <p:nvSpPr>
          <p:cNvPr id="7" name="Pladsholder til tekst 3">
            <a:extLst>
              <a:ext uri="{FF2B5EF4-FFF2-40B4-BE49-F238E27FC236}">
                <a16:creationId xmlns:a16="http://schemas.microsoft.com/office/drawing/2014/main" id="{87E85655-7654-4D7A-8861-618BED846718}"/>
              </a:ext>
            </a:extLst>
          </p:cNvPr>
          <p:cNvSpPr>
            <a:spLocks noGrp="1"/>
          </p:cNvSpPr>
          <p:nvPr>
            <p:ph type="body" sz="quarter" idx="12"/>
          </p:nvPr>
        </p:nvSpPr>
        <p:spPr>
          <a:xfrm>
            <a:off x="4051883" y="1844675"/>
            <a:ext cx="7759816" cy="4136674"/>
          </a:xfrm>
        </p:spPr>
        <p:txBody>
          <a:bodyPr>
            <a:normAutofit/>
          </a:bodyPr>
          <a:lstStyle/>
          <a:p>
            <a:pPr marL="0" indent="0">
              <a:buNone/>
            </a:pPr>
            <a:r>
              <a:rPr lang="da-DK" sz="1800" dirty="0">
                <a:latin typeface="Consolas" panose="020B0609020204030204" pitchFamily="49" charset="0"/>
              </a:rPr>
              <a:t>Årsagen til forskelle skal altså findes i nedenstående præprocessorkommandoer </a:t>
            </a:r>
            <a:r>
              <a:rPr lang="da-DK" sz="1800" dirty="0" err="1">
                <a:latin typeface="Consolas" panose="020B0609020204030204" pitchFamily="49" charset="0"/>
              </a:rPr>
              <a:t>mht</a:t>
            </a:r>
            <a:r>
              <a:rPr lang="da-DK" sz="1800" dirty="0">
                <a:latin typeface="Consolas" panose="020B0609020204030204" pitchFamily="49" charset="0"/>
              </a:rPr>
              <a:t> tidszoner:</a:t>
            </a:r>
          </a:p>
          <a:p>
            <a:pPr marL="0" indent="0">
              <a:buNone/>
            </a:pPr>
            <a:r>
              <a:rPr lang="da-DK" sz="1400" dirty="0">
                <a:solidFill>
                  <a:srgbClr val="0070C0"/>
                </a:solidFill>
                <a:latin typeface="Consolas" panose="020B0609020204030204" pitchFamily="49" charset="0"/>
              </a:rPr>
              <a:t>#ifdef __TM_GMTOFF  </a:t>
            </a:r>
            <a:br>
              <a:rPr lang="da-DK" sz="1400" dirty="0">
                <a:solidFill>
                  <a:srgbClr val="0070C0"/>
                </a:solidFill>
                <a:latin typeface="Consolas" panose="020B0609020204030204" pitchFamily="49" charset="0"/>
              </a:rPr>
            </a:br>
            <a:r>
              <a:rPr lang="da-DK" sz="1400" dirty="0">
                <a:solidFill>
                  <a:srgbClr val="0070C0"/>
                </a:solidFill>
                <a:latin typeface="Consolas" panose="020B0609020204030204" pitchFamily="49" charset="0"/>
              </a:rPr>
              <a:t>	long	__TM_GMTOFF;</a:t>
            </a:r>
            <a:br>
              <a:rPr lang="da-DK" sz="1400" dirty="0">
                <a:solidFill>
                  <a:srgbClr val="0070C0"/>
                </a:solidFill>
                <a:latin typeface="Consolas" panose="020B0609020204030204" pitchFamily="49" charset="0"/>
              </a:rPr>
            </a:br>
            <a:r>
              <a:rPr lang="da-DK" sz="1400" dirty="0">
                <a:solidFill>
                  <a:srgbClr val="0070C0"/>
                </a:solidFill>
                <a:latin typeface="Consolas" panose="020B0609020204030204" pitchFamily="49" charset="0"/>
              </a:rPr>
              <a:t>#endif</a:t>
            </a:r>
          </a:p>
          <a:p>
            <a:pPr marL="0" indent="0">
              <a:buNone/>
            </a:pPr>
            <a:r>
              <a:rPr lang="da-DK" sz="1400" dirty="0">
                <a:solidFill>
                  <a:srgbClr val="0070C0"/>
                </a:solidFill>
                <a:latin typeface="Consolas" panose="020B0609020204030204" pitchFamily="49" charset="0"/>
              </a:rPr>
              <a:t>#ifdef __TM_ZONE  </a:t>
            </a:r>
            <a:br>
              <a:rPr lang="da-DK" sz="1400" dirty="0">
                <a:solidFill>
                  <a:srgbClr val="0070C0"/>
                </a:solidFill>
                <a:latin typeface="Consolas" panose="020B0609020204030204" pitchFamily="49" charset="0"/>
              </a:rPr>
            </a:br>
            <a:r>
              <a:rPr lang="da-DK" sz="1400" dirty="0">
                <a:solidFill>
                  <a:srgbClr val="0070C0"/>
                </a:solidFill>
                <a:latin typeface="Consolas" panose="020B0609020204030204" pitchFamily="49" charset="0"/>
              </a:rPr>
              <a:t>	</a:t>
            </a:r>
            <a:r>
              <a:rPr lang="da-DK" sz="1400" dirty="0" err="1">
                <a:solidFill>
                  <a:srgbClr val="0070C0"/>
                </a:solidFill>
                <a:latin typeface="Consolas" panose="020B0609020204030204" pitchFamily="49" charset="0"/>
              </a:rPr>
              <a:t>const</a:t>
            </a:r>
            <a:r>
              <a:rPr lang="da-DK" sz="1400" dirty="0">
                <a:solidFill>
                  <a:srgbClr val="0070C0"/>
                </a:solidFill>
                <a:latin typeface="Consolas" panose="020B0609020204030204" pitchFamily="49" charset="0"/>
              </a:rPr>
              <a:t> </a:t>
            </a:r>
            <a:r>
              <a:rPr lang="da-DK" sz="1400" dirty="0" err="1">
                <a:solidFill>
                  <a:srgbClr val="0070C0"/>
                </a:solidFill>
                <a:latin typeface="Consolas" panose="020B0609020204030204" pitchFamily="49" charset="0"/>
              </a:rPr>
              <a:t>char</a:t>
            </a:r>
            <a:r>
              <a:rPr lang="da-DK" sz="1400" dirty="0">
                <a:solidFill>
                  <a:srgbClr val="0070C0"/>
                </a:solidFill>
                <a:latin typeface="Consolas" panose="020B0609020204030204" pitchFamily="49" charset="0"/>
              </a:rPr>
              <a:t> *__TM_ZONE;</a:t>
            </a:r>
            <a:br>
              <a:rPr lang="da-DK" sz="1400" dirty="0">
                <a:solidFill>
                  <a:srgbClr val="0070C0"/>
                </a:solidFill>
                <a:latin typeface="Consolas" panose="020B0609020204030204" pitchFamily="49" charset="0"/>
              </a:rPr>
            </a:br>
            <a:r>
              <a:rPr lang="da-DK" sz="1400" dirty="0">
                <a:solidFill>
                  <a:srgbClr val="0070C0"/>
                </a:solidFill>
                <a:latin typeface="Consolas" panose="020B0609020204030204" pitchFamily="49" charset="0"/>
              </a:rPr>
              <a:t>#endif</a:t>
            </a:r>
          </a:p>
          <a:p>
            <a:pPr marL="0" indent="0">
              <a:buNone/>
            </a:pPr>
            <a:r>
              <a:rPr lang="da-DK" sz="1800" dirty="0">
                <a:latin typeface="Consolas" panose="020B0609020204030204" pitchFamily="49" charset="0"/>
              </a:rPr>
              <a:t>__TM_GMTOFF og __TM_ZONE er (sandsynligvis) ikke defineret på jeres maskine... </a:t>
            </a:r>
          </a:p>
        </p:txBody>
      </p:sp>
    </p:spTree>
    <p:extLst>
      <p:ext uri="{BB962C8B-B14F-4D97-AF65-F5344CB8AC3E}">
        <p14:creationId xmlns:p14="http://schemas.microsoft.com/office/powerpoint/2010/main" val="27191011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7CACB8B9-BC7F-481C-BBFD-5C398FF52406}"/>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19</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56DC0C70-0072-450D-982C-BE2F28A86874}"/>
              </a:ext>
            </a:extLst>
          </p:cNvPr>
          <p:cNvSpPr>
            <a:spLocks noGrp="1"/>
          </p:cNvSpPr>
          <p:nvPr>
            <p:ph type="title"/>
          </p:nvPr>
        </p:nvSpPr>
        <p:spPr>
          <a:xfrm>
            <a:off x="587374" y="370290"/>
            <a:ext cx="8430791" cy="1474385"/>
          </a:xfrm>
        </p:spPr>
        <p:txBody>
          <a:bodyPr/>
          <a:lstStyle/>
          <a:p>
            <a:r>
              <a:rPr lang="da-DK" dirty="0">
                <a:latin typeface="Consolas" panose="020B0609020204030204" pitchFamily="49" charset="0"/>
              </a:rPr>
              <a:t>Størrelsen af en </a:t>
            </a:r>
            <a:r>
              <a:rPr lang="da-DK" dirty="0" err="1">
                <a:latin typeface="Consolas" panose="020B0609020204030204" pitchFamily="49" charset="0"/>
              </a:rPr>
              <a:t>struct</a:t>
            </a:r>
            <a:endParaRPr lang="da-DK" dirty="0">
              <a:latin typeface="Consolas" panose="020B0609020204030204" pitchFamily="49" charset="0"/>
            </a:endParaRPr>
          </a:p>
        </p:txBody>
      </p:sp>
      <p:sp>
        <p:nvSpPr>
          <p:cNvPr id="4" name="Pladsholder til tekst 3">
            <a:extLst>
              <a:ext uri="{FF2B5EF4-FFF2-40B4-BE49-F238E27FC236}">
                <a16:creationId xmlns:a16="http://schemas.microsoft.com/office/drawing/2014/main" id="{31ADA4EA-5BC3-4E5E-887F-C8E29C085CD1}"/>
              </a:ext>
            </a:extLst>
          </p:cNvPr>
          <p:cNvSpPr>
            <a:spLocks noGrp="1"/>
          </p:cNvSpPr>
          <p:nvPr>
            <p:ph type="body" sz="quarter" idx="12"/>
          </p:nvPr>
        </p:nvSpPr>
        <p:spPr>
          <a:xfrm>
            <a:off x="587375" y="2065337"/>
            <a:ext cx="6652324" cy="3704284"/>
          </a:xfrm>
        </p:spPr>
        <p:txBody>
          <a:bodyPr>
            <a:normAutofit fontScale="92500" lnSpcReduction="20000"/>
          </a:bodyPr>
          <a:lstStyle/>
          <a:p>
            <a:pPr marL="0" indent="0">
              <a:buNone/>
            </a:pPr>
            <a:r>
              <a:rPr lang="da-DK" sz="2000" b="1" dirty="0">
                <a:latin typeface="Consolas" panose="020B0609020204030204" pitchFamily="49" charset="0"/>
              </a:rPr>
              <a:t>Spørgsmål</a:t>
            </a:r>
            <a:r>
              <a:rPr lang="da-DK" sz="2000" dirty="0">
                <a:latin typeface="Consolas" panose="020B0609020204030204" pitchFamily="49" charset="0"/>
              </a:rPr>
              <a:t>:</a:t>
            </a:r>
          </a:p>
          <a:p>
            <a:pPr marL="0" indent="0">
              <a:buNone/>
            </a:pPr>
            <a:r>
              <a:rPr lang="da-DK" sz="2000" dirty="0">
                <a:latin typeface="Consolas" panose="020B0609020204030204" pitchFamily="49" charset="0"/>
              </a:rPr>
              <a:t>Er størrelsen af en </a:t>
            </a:r>
            <a:r>
              <a:rPr lang="da-DK" sz="2000" dirty="0" err="1">
                <a:latin typeface="Consolas" panose="020B0609020204030204" pitchFamily="49" charset="0"/>
              </a:rPr>
              <a:t>struct</a:t>
            </a:r>
            <a:r>
              <a:rPr lang="da-DK" sz="2000" dirty="0">
                <a:latin typeface="Consolas" panose="020B0609020204030204" pitchFamily="49" charset="0"/>
              </a:rPr>
              <a:t> altid lig med størrelsen af de enkelte medlems-variabler?</a:t>
            </a:r>
          </a:p>
          <a:p>
            <a:pPr marL="0" indent="0">
              <a:buNone/>
            </a:pPr>
            <a:r>
              <a:rPr lang="da-DK" sz="2000" b="1" dirty="0">
                <a:latin typeface="Consolas" panose="020B0609020204030204" pitchFamily="49" charset="0"/>
              </a:rPr>
              <a:t>Svar</a:t>
            </a:r>
            <a:r>
              <a:rPr lang="da-DK" sz="2000" dirty="0">
                <a:latin typeface="Consolas" panose="020B0609020204030204" pitchFamily="49" charset="0"/>
              </a:rPr>
              <a:t>: </a:t>
            </a:r>
          </a:p>
          <a:p>
            <a:pPr marL="0" indent="0">
              <a:buNone/>
            </a:pPr>
            <a:r>
              <a:rPr lang="da-DK" sz="2000" u="sng" dirty="0">
                <a:latin typeface="Consolas" panose="020B0609020204030204" pitchFamily="49" charset="0"/>
              </a:rPr>
              <a:t>Nej</a:t>
            </a:r>
          </a:p>
          <a:p>
            <a:pPr marL="0" indent="0">
              <a:buNone/>
            </a:pPr>
            <a:r>
              <a:rPr lang="da-DK" sz="2000" dirty="0">
                <a:latin typeface="Consolas" panose="020B0609020204030204" pitchFamily="49" charset="0"/>
              </a:rPr>
              <a:t>”</a:t>
            </a:r>
            <a:r>
              <a:rPr lang="da-DK" sz="2000" dirty="0" err="1">
                <a:latin typeface="Consolas" panose="020B0609020204030204" pitchFamily="49" charset="0"/>
              </a:rPr>
              <a:t>padding</a:t>
            </a:r>
            <a:r>
              <a:rPr lang="da-DK" sz="2000" dirty="0">
                <a:latin typeface="Consolas" panose="020B0609020204030204" pitchFamily="49" charset="0"/>
              </a:rPr>
              <a:t>” er tilføjet af compileren for at undgå alignment problemer. </a:t>
            </a:r>
          </a:p>
          <a:p>
            <a:pPr marL="0" indent="0">
              <a:buNone/>
            </a:pPr>
            <a:r>
              <a:rPr lang="da-DK" sz="2000" dirty="0" err="1">
                <a:latin typeface="Consolas" panose="020B0609020204030204" pitchFamily="49" charset="0"/>
              </a:rPr>
              <a:t>Padding</a:t>
            </a:r>
            <a:r>
              <a:rPr lang="da-DK" sz="2000" dirty="0">
                <a:latin typeface="Consolas" panose="020B0609020204030204" pitchFamily="49" charset="0"/>
              </a:rPr>
              <a:t> tilføjes </a:t>
            </a:r>
            <a:r>
              <a:rPr lang="da-DK" sz="2000" u="sng" dirty="0">
                <a:latin typeface="Consolas" panose="020B0609020204030204" pitchFamily="49" charset="0"/>
              </a:rPr>
              <a:t>kun</a:t>
            </a:r>
            <a:r>
              <a:rPr lang="da-DK" sz="2000" dirty="0">
                <a:latin typeface="Consolas" panose="020B0609020204030204" pitchFamily="49" charset="0"/>
              </a:rPr>
              <a:t>, når et strukturelement efterfølges af et element med større størrelse eller i slutningen af strukturen.</a:t>
            </a:r>
            <a:endParaRPr lang="en-US" sz="2000" dirty="0">
              <a:latin typeface="Consolas" panose="020B0609020204030204" pitchFamily="49" charset="0"/>
            </a:endParaRPr>
          </a:p>
        </p:txBody>
      </p:sp>
      <p:pic>
        <p:nvPicPr>
          <p:cNvPr id="7" name="Billede 6">
            <a:extLst>
              <a:ext uri="{FF2B5EF4-FFF2-40B4-BE49-F238E27FC236}">
                <a16:creationId xmlns:a16="http://schemas.microsoft.com/office/drawing/2014/main" id="{8472BD38-B278-481B-8202-2303E0281681}"/>
              </a:ext>
            </a:extLst>
          </p:cNvPr>
          <p:cNvPicPr>
            <a:picLocks noChangeAspect="1"/>
          </p:cNvPicPr>
          <p:nvPr/>
        </p:nvPicPr>
        <p:blipFill>
          <a:blip r:embed="rId2"/>
          <a:stretch>
            <a:fillRect/>
          </a:stretch>
        </p:blipFill>
        <p:spPr>
          <a:xfrm>
            <a:off x="9633878" y="804576"/>
            <a:ext cx="2101797" cy="12044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kstfelt 8">
            <a:extLst>
              <a:ext uri="{FF2B5EF4-FFF2-40B4-BE49-F238E27FC236}">
                <a16:creationId xmlns:a16="http://schemas.microsoft.com/office/drawing/2014/main" id="{462E4503-B183-4744-A381-0FDC5A28015B}"/>
              </a:ext>
            </a:extLst>
          </p:cNvPr>
          <p:cNvSpPr txBox="1"/>
          <p:nvPr/>
        </p:nvSpPr>
        <p:spPr>
          <a:xfrm>
            <a:off x="7727745" y="2106447"/>
            <a:ext cx="2114026" cy="1323439"/>
          </a:xfrm>
          <a:prstGeom prst="rect">
            <a:avLst/>
          </a:prstGeom>
          <a:noFill/>
        </p:spPr>
        <p:txBody>
          <a:bodyPr wrap="square">
            <a:spAutoFit/>
          </a:bodyPr>
          <a:lstStyle/>
          <a:p>
            <a:r>
              <a:rPr lang="en-US" sz="2000" dirty="0" err="1">
                <a:latin typeface="Consolas" panose="020B0609020204030204" pitchFamily="49" charset="0"/>
              </a:rPr>
              <a:t>Addresse</a:t>
            </a:r>
            <a:r>
              <a:rPr lang="en-US" sz="2000" dirty="0">
                <a:latin typeface="Consolas" panose="020B0609020204030204" pitchFamily="49" charset="0"/>
              </a:rPr>
              <a:t>:</a:t>
            </a:r>
          </a:p>
          <a:p>
            <a:r>
              <a:rPr lang="en-US" sz="2000" dirty="0">
                <a:latin typeface="Consolas" panose="020B0609020204030204" pitchFamily="49" charset="0"/>
              </a:rPr>
              <a:t>0x3FFB1F78</a:t>
            </a:r>
          </a:p>
          <a:p>
            <a:r>
              <a:rPr lang="en-US" sz="2000" dirty="0">
                <a:latin typeface="Consolas" panose="020B0609020204030204" pitchFamily="49" charset="0"/>
              </a:rPr>
              <a:t>0x3FFB1F80</a:t>
            </a:r>
          </a:p>
          <a:p>
            <a:r>
              <a:rPr lang="en-US" sz="2000" dirty="0">
                <a:latin typeface="Consolas" panose="020B0609020204030204" pitchFamily="49" charset="0"/>
              </a:rPr>
              <a:t>0x3FFB1F88</a:t>
            </a:r>
          </a:p>
        </p:txBody>
      </p:sp>
      <p:pic>
        <p:nvPicPr>
          <p:cNvPr id="11" name="Billede 10">
            <a:extLst>
              <a:ext uri="{FF2B5EF4-FFF2-40B4-BE49-F238E27FC236}">
                <a16:creationId xmlns:a16="http://schemas.microsoft.com/office/drawing/2014/main" id="{ABF5A14D-94D9-49A7-8116-03837E1E53BB}"/>
              </a:ext>
            </a:extLst>
          </p:cNvPr>
          <p:cNvPicPr>
            <a:picLocks noChangeAspect="1"/>
          </p:cNvPicPr>
          <p:nvPr/>
        </p:nvPicPr>
        <p:blipFill>
          <a:blip r:embed="rId3"/>
          <a:stretch>
            <a:fillRect/>
          </a:stretch>
        </p:blipFill>
        <p:spPr>
          <a:xfrm>
            <a:off x="9387756" y="2195727"/>
            <a:ext cx="2594043" cy="1342417"/>
          </a:xfrm>
          <a:prstGeom prst="rect">
            <a:avLst/>
          </a:prstGeom>
        </p:spPr>
      </p:pic>
      <p:pic>
        <p:nvPicPr>
          <p:cNvPr id="6" name="Billede 5">
            <a:extLst>
              <a:ext uri="{FF2B5EF4-FFF2-40B4-BE49-F238E27FC236}">
                <a16:creationId xmlns:a16="http://schemas.microsoft.com/office/drawing/2014/main" id="{8E43997C-7152-46E3-B55D-4F2B9FF04A4E}"/>
              </a:ext>
            </a:extLst>
          </p:cNvPr>
          <p:cNvPicPr>
            <a:picLocks noChangeAspect="1"/>
          </p:cNvPicPr>
          <p:nvPr/>
        </p:nvPicPr>
        <p:blipFill>
          <a:blip r:embed="rId4"/>
          <a:stretch>
            <a:fillRect/>
          </a:stretch>
        </p:blipFill>
        <p:spPr>
          <a:xfrm>
            <a:off x="9429099" y="5788527"/>
            <a:ext cx="2552700" cy="952500"/>
          </a:xfrm>
          <a:prstGeom prst="rect">
            <a:avLst/>
          </a:prstGeom>
        </p:spPr>
      </p:pic>
      <p:pic>
        <p:nvPicPr>
          <p:cNvPr id="13" name="Billede 12">
            <a:extLst>
              <a:ext uri="{FF2B5EF4-FFF2-40B4-BE49-F238E27FC236}">
                <a16:creationId xmlns:a16="http://schemas.microsoft.com/office/drawing/2014/main" id="{0475700D-9FBA-4281-A0A5-925CA0D6549C}"/>
              </a:ext>
            </a:extLst>
          </p:cNvPr>
          <p:cNvPicPr>
            <a:picLocks noChangeAspect="1"/>
          </p:cNvPicPr>
          <p:nvPr/>
        </p:nvPicPr>
        <p:blipFill>
          <a:blip r:embed="rId5"/>
          <a:stretch>
            <a:fillRect/>
          </a:stretch>
        </p:blipFill>
        <p:spPr>
          <a:xfrm>
            <a:off x="9508438" y="4430079"/>
            <a:ext cx="2352675" cy="1447800"/>
          </a:xfrm>
          <a:prstGeom prst="rect">
            <a:avLst/>
          </a:prstGeom>
        </p:spPr>
      </p:pic>
      <p:sp>
        <p:nvSpPr>
          <p:cNvPr id="15" name="Tekstfelt 14">
            <a:extLst>
              <a:ext uri="{FF2B5EF4-FFF2-40B4-BE49-F238E27FC236}">
                <a16:creationId xmlns:a16="http://schemas.microsoft.com/office/drawing/2014/main" id="{58A448D4-25A5-4A37-8AAF-913D0A8832D0}"/>
              </a:ext>
            </a:extLst>
          </p:cNvPr>
          <p:cNvSpPr txBox="1"/>
          <p:nvPr/>
        </p:nvSpPr>
        <p:spPr>
          <a:xfrm>
            <a:off x="6470168" y="3508052"/>
            <a:ext cx="5568205" cy="307777"/>
          </a:xfrm>
          <a:prstGeom prst="rect">
            <a:avLst/>
          </a:prstGeom>
          <a:noFill/>
        </p:spPr>
        <p:txBody>
          <a:bodyPr wrap="square">
            <a:spAutoFit/>
          </a:bodyPr>
          <a:lstStyle/>
          <a:p>
            <a:r>
              <a:rPr lang="da-DK" sz="1400" dirty="0">
                <a:latin typeface="Consolas" panose="020B0609020204030204" pitchFamily="49" charset="0"/>
              </a:rPr>
              <a:t>omtanke i </a:t>
            </a:r>
            <a:r>
              <a:rPr lang="da-DK" sz="1400" dirty="0" err="1">
                <a:latin typeface="Consolas" panose="020B0609020204030204" pitchFamily="49" charset="0"/>
              </a:rPr>
              <a:t>initialiserings</a:t>
            </a:r>
            <a:r>
              <a:rPr lang="da-DK" sz="1400" dirty="0">
                <a:latin typeface="Consolas" panose="020B0609020204030204" pitchFamily="49" charset="0"/>
              </a:rPr>
              <a:t>-rækkefølgen kan spare plads.</a:t>
            </a:r>
            <a:endParaRPr lang="en-US" sz="1400" dirty="0">
              <a:latin typeface="Consolas" panose="020B0609020204030204" pitchFamily="49" charset="0"/>
            </a:endParaRPr>
          </a:p>
        </p:txBody>
      </p:sp>
    </p:spTree>
    <p:extLst>
      <p:ext uri="{BB962C8B-B14F-4D97-AF65-F5344CB8AC3E}">
        <p14:creationId xmlns:p14="http://schemas.microsoft.com/office/powerpoint/2010/main" val="4134463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9A372DC-8896-02DC-BC62-A28E78536783}"/>
              </a:ext>
            </a:extLst>
          </p:cNvPr>
          <p:cNvSpPr>
            <a:spLocks noGrp="1"/>
          </p:cNvSpPr>
          <p:nvPr>
            <p:ph type="sldNum" sz="quarter" idx="4"/>
          </p:nvPr>
        </p:nvSpPr>
        <p:spPr/>
        <p:txBody>
          <a:bodyPr/>
          <a:lstStyle/>
          <a:p>
            <a:fld id="{D8D877B3-D348-4611-9BDB-C5374591D951}" type="slidenum">
              <a:rPr lang="en-US" smtClean="0"/>
              <a:pPr/>
              <a:t>2</a:t>
            </a:fld>
            <a:endParaRPr lang="en-US" dirty="0"/>
          </a:p>
        </p:txBody>
      </p:sp>
      <p:sp>
        <p:nvSpPr>
          <p:cNvPr id="3" name="Title 2">
            <a:extLst>
              <a:ext uri="{FF2B5EF4-FFF2-40B4-BE49-F238E27FC236}">
                <a16:creationId xmlns:a16="http://schemas.microsoft.com/office/drawing/2014/main" id="{627731DB-F5DC-F23C-0F97-4E28B45A16F6}"/>
              </a:ext>
            </a:extLst>
          </p:cNvPr>
          <p:cNvSpPr>
            <a:spLocks noGrp="1"/>
          </p:cNvSpPr>
          <p:nvPr>
            <p:ph type="title"/>
          </p:nvPr>
        </p:nvSpPr>
        <p:spPr/>
        <p:txBody>
          <a:bodyPr/>
          <a:lstStyle/>
          <a:p>
            <a:r>
              <a:rPr lang="en-US" dirty="0" err="1"/>
              <a:t>Opgave</a:t>
            </a:r>
            <a:r>
              <a:rPr lang="en-US" dirty="0"/>
              <a:t> Q1</a:t>
            </a:r>
            <a:endParaRPr lang="LID4096" dirty="0"/>
          </a:p>
        </p:txBody>
      </p:sp>
      <p:sp>
        <p:nvSpPr>
          <p:cNvPr id="4" name="Text Placeholder 3">
            <a:extLst>
              <a:ext uri="{FF2B5EF4-FFF2-40B4-BE49-F238E27FC236}">
                <a16:creationId xmlns:a16="http://schemas.microsoft.com/office/drawing/2014/main" id="{335F558F-F9FD-7A07-CD10-7431D1C789B5}"/>
              </a:ext>
            </a:extLst>
          </p:cNvPr>
          <p:cNvSpPr>
            <a:spLocks noGrp="1"/>
          </p:cNvSpPr>
          <p:nvPr>
            <p:ph type="body" sz="quarter" idx="12"/>
          </p:nvPr>
        </p:nvSpPr>
        <p:spPr/>
        <p:txBody>
          <a:bodyPr/>
          <a:lstStyle/>
          <a:p>
            <a:r>
              <a:rPr lang="en-US" dirty="0" err="1"/>
              <a:t>Hvad</a:t>
            </a:r>
            <a:r>
              <a:rPr lang="en-US" dirty="0"/>
              <a:t> er </a:t>
            </a:r>
            <a:r>
              <a:rPr lang="en-US" dirty="0" err="1"/>
              <a:t>en</a:t>
            </a:r>
            <a:r>
              <a:rPr lang="en-US" dirty="0"/>
              <a:t> </a:t>
            </a:r>
            <a:r>
              <a:rPr lang="en-US" dirty="0" err="1"/>
              <a:t>advanceret</a:t>
            </a:r>
            <a:r>
              <a:rPr lang="en-US" dirty="0"/>
              <a:t> datatype?</a:t>
            </a:r>
          </a:p>
          <a:p>
            <a:endParaRPr lang="en-US" dirty="0"/>
          </a:p>
          <a:p>
            <a:endParaRPr lang="en-US" dirty="0"/>
          </a:p>
          <a:p>
            <a:r>
              <a:rPr lang="en-US" dirty="0"/>
              <a:t>Har du set </a:t>
            </a:r>
            <a:r>
              <a:rPr lang="en-US" dirty="0" err="1"/>
              <a:t>nogle</a:t>
            </a:r>
            <a:r>
              <a:rPr lang="en-US" dirty="0"/>
              <a:t> </a:t>
            </a:r>
            <a:r>
              <a:rPr lang="en-US" dirty="0" err="1"/>
              <a:t>advancerede</a:t>
            </a:r>
            <a:r>
              <a:rPr lang="en-US" dirty="0"/>
              <a:t> </a:t>
            </a:r>
            <a:r>
              <a:rPr lang="en-US" dirty="0" err="1"/>
              <a:t>datatyper</a:t>
            </a:r>
            <a:r>
              <a:rPr lang="en-US" dirty="0"/>
              <a:t> </a:t>
            </a:r>
            <a:r>
              <a:rPr lang="en-US" dirty="0" err="1"/>
              <a:t>allerede</a:t>
            </a:r>
            <a:r>
              <a:rPr lang="en-US" dirty="0"/>
              <a:t>?</a:t>
            </a:r>
          </a:p>
          <a:p>
            <a:endParaRPr lang="LID4096" dirty="0"/>
          </a:p>
        </p:txBody>
      </p:sp>
    </p:spTree>
    <p:extLst>
      <p:ext uri="{BB962C8B-B14F-4D97-AF65-F5344CB8AC3E}">
        <p14:creationId xmlns:p14="http://schemas.microsoft.com/office/powerpoint/2010/main" val="30539895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10"/>
          </p:nvPr>
        </p:nvSpPr>
        <p:spPr/>
        <p:txBody>
          <a:bodyPr/>
          <a:lstStyle/>
          <a:p>
            <a:fld id="{D8D877B3-D348-4611-9BDB-C5374591D951}" type="slidenum">
              <a:rPr lang="en-US" smtClean="0">
                <a:latin typeface="Consolas" panose="020B0609020204030204" pitchFamily="49" charset="0"/>
              </a:rPr>
              <a:pPr/>
              <a:t>20</a:t>
            </a:fld>
            <a:endParaRPr lang="en-US" dirty="0">
              <a:latin typeface="Consolas" panose="020B0609020204030204" pitchFamily="49" charset="0"/>
            </a:endParaRPr>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p:txBody>
          <a:bodyPr/>
          <a:lstStyle/>
          <a:p>
            <a:r>
              <a:rPr lang="en-US" dirty="0">
                <a:latin typeface="Consolas" panose="020B0609020204030204" pitchFamily="49" charset="0"/>
              </a:rPr>
              <a:t>L</a:t>
            </a:r>
            <a:r>
              <a:rPr lang="da-DK" dirty="0" err="1">
                <a:latin typeface="Consolas" panose="020B0609020204030204" pitchFamily="49" charset="0"/>
              </a:rPr>
              <a:t>æringsmål</a:t>
            </a:r>
            <a:r>
              <a:rPr lang="da-DK" dirty="0">
                <a:latin typeface="Consolas" panose="020B0609020204030204" pitchFamily="49" charset="0"/>
              </a:rPr>
              <a:t> </a:t>
            </a:r>
            <a:r>
              <a:rPr lang="da-DK" dirty="0" err="1">
                <a:latin typeface="Consolas" panose="020B0609020204030204" pitchFamily="49" charset="0"/>
              </a:rPr>
              <a:t>idag</a:t>
            </a:r>
            <a:endParaRPr lang="en-DK" dirty="0">
              <a:latin typeface="Consolas" panose="020B0609020204030204" pitchFamily="49" charset="0"/>
            </a:endParaRPr>
          </a:p>
        </p:txBody>
      </p:sp>
      <p:sp>
        <p:nvSpPr>
          <p:cNvPr id="5" name="Text Placeholder 4">
            <a:extLst>
              <a:ext uri="{FF2B5EF4-FFF2-40B4-BE49-F238E27FC236}">
                <a16:creationId xmlns:a16="http://schemas.microsoft.com/office/drawing/2014/main" id="{B735D18A-0288-6507-0214-0F91B518E50A}"/>
              </a:ext>
            </a:extLst>
          </p:cNvPr>
          <p:cNvSpPr>
            <a:spLocks noGrp="1"/>
          </p:cNvSpPr>
          <p:nvPr>
            <p:ph type="body" sz="quarter" idx="12"/>
          </p:nvPr>
        </p:nvSpPr>
        <p:spPr>
          <a:xfrm>
            <a:off x="587375" y="2143359"/>
            <a:ext cx="6408988" cy="3752115"/>
          </a:xfrm>
        </p:spPr>
        <p:txBody>
          <a:bodyPr>
            <a:normAutofit/>
          </a:bodyPr>
          <a:lstStyle/>
          <a:p>
            <a:pPr marL="0" indent="0">
              <a:buNone/>
            </a:pPr>
            <a:r>
              <a:rPr lang="da-DK" b="1" u="sng" dirty="0">
                <a:latin typeface="Consolas" panose="020B0609020204030204" pitchFamily="49" charset="0"/>
              </a:rPr>
              <a:t>Viden om Avancerede datatyper i C</a:t>
            </a:r>
          </a:p>
          <a:p>
            <a:r>
              <a:rPr lang="da-DK" dirty="0" err="1">
                <a:latin typeface="Consolas" panose="020B0609020204030204" pitchFamily="49" charset="0"/>
              </a:rPr>
              <a:t>Structs</a:t>
            </a:r>
            <a:endParaRPr lang="da-DK" dirty="0">
              <a:latin typeface="Consolas" panose="020B0609020204030204" pitchFamily="49" charset="0"/>
            </a:endParaRPr>
          </a:p>
          <a:p>
            <a:r>
              <a:rPr lang="da-DK" b="1" dirty="0">
                <a:latin typeface="Consolas" panose="020B0609020204030204" pitchFamily="49" charset="0"/>
              </a:rPr>
              <a:t>Unions</a:t>
            </a:r>
          </a:p>
          <a:p>
            <a:r>
              <a:rPr lang="da-DK" dirty="0" err="1">
                <a:latin typeface="Consolas" panose="020B0609020204030204" pitchFamily="49" charset="0"/>
              </a:rPr>
              <a:t>Enumerate</a:t>
            </a:r>
            <a:endParaRPr lang="da-DK" dirty="0">
              <a:latin typeface="Consolas" panose="020B0609020204030204" pitchFamily="49" charset="0"/>
            </a:endParaRPr>
          </a:p>
          <a:p>
            <a:r>
              <a:rPr lang="da-DK" dirty="0" err="1">
                <a:latin typeface="Consolas" panose="020B0609020204030204" pitchFamily="49" charset="0"/>
              </a:rPr>
              <a:t>structures</a:t>
            </a:r>
            <a:r>
              <a:rPr lang="da-DK" dirty="0">
                <a:latin typeface="Consolas" panose="020B0609020204030204" pitchFamily="49" charset="0"/>
              </a:rPr>
              <a:t> og arrays</a:t>
            </a:r>
          </a:p>
          <a:p>
            <a:endParaRPr lang="da-DK" dirty="0">
              <a:latin typeface="Consolas" panose="020B0609020204030204" pitchFamily="49" charset="0"/>
            </a:endParaRPr>
          </a:p>
          <a:p>
            <a:endParaRPr lang="da-DK" dirty="0">
              <a:latin typeface="Consolas" panose="020B0609020204030204" pitchFamily="49" charset="0"/>
            </a:endParaRPr>
          </a:p>
          <a:p>
            <a:pPr marL="0" indent="0">
              <a:buNone/>
            </a:pPr>
            <a:endParaRPr lang="da-DK" dirty="0">
              <a:latin typeface="Consolas" panose="020B0609020204030204" pitchFamily="49" charset="0"/>
            </a:endParaRPr>
          </a:p>
          <a:p>
            <a:endParaRPr lang="da-DK" dirty="0">
              <a:latin typeface="Consolas" panose="020B0609020204030204" pitchFamily="49" charset="0"/>
            </a:endParaRPr>
          </a:p>
        </p:txBody>
      </p:sp>
      <p:pic>
        <p:nvPicPr>
          <p:cNvPr id="6" name="Pladsholder til billede 33">
            <a:extLst>
              <a:ext uri="{FF2B5EF4-FFF2-40B4-BE49-F238E27FC236}">
                <a16:creationId xmlns:a16="http://schemas.microsoft.com/office/drawing/2014/main" id="{88145634-ED54-724B-DFDD-805B5D55BDC3}"/>
              </a:ext>
            </a:extLst>
          </p:cNvPr>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l="30514" r="30514"/>
          <a:stretch/>
        </p:blipFill>
        <p:spPr>
          <a:xfrm>
            <a:off x="7439025" y="0"/>
            <a:ext cx="4752975" cy="6858000"/>
          </a:xfrm>
        </p:spPr>
      </p:pic>
    </p:spTree>
    <p:extLst>
      <p:ext uri="{BB962C8B-B14F-4D97-AF65-F5344CB8AC3E}">
        <p14:creationId xmlns:p14="http://schemas.microsoft.com/office/powerpoint/2010/main" val="1213708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C3CDAD2D-609D-42D0-B097-C56F8A3CC401}"/>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21</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155E760E-1425-42D1-9263-35EE21CFF1D0}"/>
              </a:ext>
            </a:extLst>
          </p:cNvPr>
          <p:cNvSpPr>
            <a:spLocks noGrp="1"/>
          </p:cNvSpPr>
          <p:nvPr>
            <p:ph type="title"/>
          </p:nvPr>
        </p:nvSpPr>
        <p:spPr/>
        <p:txBody>
          <a:bodyPr/>
          <a:lstStyle/>
          <a:p>
            <a:r>
              <a:rPr lang="en-US" dirty="0">
                <a:latin typeface="Consolas" panose="020B0609020204030204" pitchFamily="49" charset="0"/>
              </a:rPr>
              <a:t>Unions</a:t>
            </a:r>
          </a:p>
        </p:txBody>
      </p:sp>
      <p:sp>
        <p:nvSpPr>
          <p:cNvPr id="4" name="Pladsholder til tekst 3">
            <a:extLst>
              <a:ext uri="{FF2B5EF4-FFF2-40B4-BE49-F238E27FC236}">
                <a16:creationId xmlns:a16="http://schemas.microsoft.com/office/drawing/2014/main" id="{5CB79B94-9720-49AE-94FC-E05A35E01BCA}"/>
              </a:ext>
            </a:extLst>
          </p:cNvPr>
          <p:cNvSpPr>
            <a:spLocks noGrp="1"/>
          </p:cNvSpPr>
          <p:nvPr>
            <p:ph type="body" sz="quarter" idx="12"/>
          </p:nvPr>
        </p:nvSpPr>
        <p:spPr/>
        <p:txBody>
          <a:bodyPr>
            <a:normAutofit/>
          </a:bodyPr>
          <a:lstStyle/>
          <a:p>
            <a:pPr marL="0" indent="0">
              <a:buNone/>
            </a:pPr>
            <a:r>
              <a:rPr lang="da-DK" sz="2400" dirty="0">
                <a:latin typeface="Consolas" panose="020B0609020204030204" pitchFamily="49" charset="0"/>
              </a:rPr>
              <a:t>En union gør det muligt at gemme forskellige datatyper på samme hukommelsesplacering. </a:t>
            </a:r>
          </a:p>
          <a:p>
            <a:pPr marL="0" indent="0">
              <a:buNone/>
            </a:pPr>
            <a:r>
              <a:rPr lang="da-DK" sz="2400" dirty="0">
                <a:latin typeface="Consolas" panose="020B0609020204030204" pitchFamily="49" charset="0"/>
              </a:rPr>
              <a:t>Du kan definere en union med mange medlemmer og størrelser, </a:t>
            </a:r>
          </a:p>
          <a:p>
            <a:pPr marL="0" indent="0">
              <a:buNone/>
            </a:pPr>
            <a:r>
              <a:rPr lang="da-DK" sz="2400" dirty="0">
                <a:latin typeface="Consolas" panose="020B0609020204030204" pitchFamily="49" charset="0"/>
              </a:rPr>
              <a:t>kun et medlem kan indeholde en værdi til enhver tid. </a:t>
            </a:r>
          </a:p>
          <a:p>
            <a:pPr marL="0" indent="0">
              <a:buNone/>
            </a:pPr>
            <a:r>
              <a:rPr lang="da-DK" sz="2400" dirty="0">
                <a:latin typeface="Consolas" panose="020B0609020204030204" pitchFamily="49" charset="0"/>
              </a:rPr>
              <a:t>Unions bruger samme hukommelsesplacering til flere formål.</a:t>
            </a:r>
          </a:p>
          <a:p>
            <a:pPr marL="0" indent="0">
              <a:buNone/>
            </a:pPr>
            <a:r>
              <a:rPr lang="da-DK" sz="2400" dirty="0">
                <a:latin typeface="Consolas" panose="020B0609020204030204" pitchFamily="49" charset="0"/>
              </a:rPr>
              <a:t>	er det farligt? JA! Så pas på!</a:t>
            </a:r>
            <a:endParaRPr lang="en-US" sz="2400" dirty="0">
              <a:latin typeface="Consolas" panose="020B0609020204030204" pitchFamily="49" charset="0"/>
            </a:endParaRPr>
          </a:p>
        </p:txBody>
      </p:sp>
    </p:spTree>
    <p:extLst>
      <p:ext uri="{BB962C8B-B14F-4D97-AF65-F5344CB8AC3E}">
        <p14:creationId xmlns:p14="http://schemas.microsoft.com/office/powerpoint/2010/main" val="18632754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DD1768-F400-4219-DEAE-AAE493E435A9}"/>
              </a:ext>
            </a:extLst>
          </p:cNvPr>
          <p:cNvSpPr>
            <a:spLocks noGrp="1"/>
          </p:cNvSpPr>
          <p:nvPr>
            <p:ph type="sldNum" sz="quarter" idx="4"/>
          </p:nvPr>
        </p:nvSpPr>
        <p:spPr/>
        <p:txBody>
          <a:bodyPr/>
          <a:lstStyle/>
          <a:p>
            <a:fld id="{D8D877B3-D348-4611-9BDB-C5374591D951}" type="slidenum">
              <a:rPr lang="en-US" smtClean="0"/>
              <a:pPr/>
              <a:t>22</a:t>
            </a:fld>
            <a:endParaRPr lang="en-US" dirty="0"/>
          </a:p>
        </p:txBody>
      </p:sp>
      <p:sp>
        <p:nvSpPr>
          <p:cNvPr id="3" name="Title 2">
            <a:extLst>
              <a:ext uri="{FF2B5EF4-FFF2-40B4-BE49-F238E27FC236}">
                <a16:creationId xmlns:a16="http://schemas.microsoft.com/office/drawing/2014/main" id="{EEAB59C1-FF20-0B0F-6D17-3BB2594270BB}"/>
              </a:ext>
            </a:extLst>
          </p:cNvPr>
          <p:cNvSpPr>
            <a:spLocks noGrp="1"/>
          </p:cNvSpPr>
          <p:nvPr>
            <p:ph type="title"/>
          </p:nvPr>
        </p:nvSpPr>
        <p:spPr>
          <a:xfrm>
            <a:off x="587373" y="370290"/>
            <a:ext cx="10862797" cy="1474385"/>
          </a:xfrm>
        </p:spPr>
        <p:txBody>
          <a:bodyPr/>
          <a:lstStyle/>
          <a:p>
            <a:r>
              <a:rPr lang="en-US" b="1" dirty="0"/>
              <a:t>Quake’s Graphics Engine</a:t>
            </a:r>
            <a:br>
              <a:rPr lang="en-US" b="1" dirty="0"/>
            </a:br>
            <a:r>
              <a:rPr lang="en-US" b="1" dirty="0"/>
              <a:t>Fast inverse square root og UNIONS</a:t>
            </a:r>
          </a:p>
        </p:txBody>
      </p:sp>
      <p:pic>
        <p:nvPicPr>
          <p:cNvPr id="6" name="Picture 5">
            <a:extLst>
              <a:ext uri="{FF2B5EF4-FFF2-40B4-BE49-F238E27FC236}">
                <a16:creationId xmlns:a16="http://schemas.microsoft.com/office/drawing/2014/main" id="{C757D97E-1F67-B33E-F074-B0C7DB7A2EBF}"/>
              </a:ext>
            </a:extLst>
          </p:cNvPr>
          <p:cNvPicPr>
            <a:picLocks noChangeAspect="1"/>
          </p:cNvPicPr>
          <p:nvPr/>
        </p:nvPicPr>
        <p:blipFill>
          <a:blip r:embed="rId2"/>
          <a:stretch>
            <a:fillRect/>
          </a:stretch>
        </p:blipFill>
        <p:spPr>
          <a:xfrm>
            <a:off x="349624" y="2632262"/>
            <a:ext cx="6898902" cy="2732572"/>
          </a:xfrm>
          <a:prstGeom prst="rect">
            <a:avLst/>
          </a:prstGeom>
        </p:spPr>
      </p:pic>
      <p:pic>
        <p:nvPicPr>
          <p:cNvPr id="8" name="Picture 7">
            <a:extLst>
              <a:ext uri="{FF2B5EF4-FFF2-40B4-BE49-F238E27FC236}">
                <a16:creationId xmlns:a16="http://schemas.microsoft.com/office/drawing/2014/main" id="{2F084379-9E47-5AAA-49F0-7AFF6A04C7E1}"/>
              </a:ext>
            </a:extLst>
          </p:cNvPr>
          <p:cNvPicPr>
            <a:picLocks noChangeAspect="1"/>
          </p:cNvPicPr>
          <p:nvPr/>
        </p:nvPicPr>
        <p:blipFill>
          <a:blip r:embed="rId3"/>
          <a:stretch>
            <a:fillRect/>
          </a:stretch>
        </p:blipFill>
        <p:spPr>
          <a:xfrm>
            <a:off x="7620840" y="2813051"/>
            <a:ext cx="4467225" cy="2200275"/>
          </a:xfrm>
          <a:prstGeom prst="rect">
            <a:avLst/>
          </a:prstGeom>
        </p:spPr>
      </p:pic>
    </p:spTree>
    <p:extLst>
      <p:ext uri="{BB962C8B-B14F-4D97-AF65-F5344CB8AC3E}">
        <p14:creationId xmlns:p14="http://schemas.microsoft.com/office/powerpoint/2010/main" val="622529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45219F00-DBD1-43FE-ABCD-16899B676608}"/>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23</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24034222-04BA-444F-97CC-F31270BED5A4}"/>
              </a:ext>
            </a:extLst>
          </p:cNvPr>
          <p:cNvSpPr>
            <a:spLocks noGrp="1"/>
          </p:cNvSpPr>
          <p:nvPr>
            <p:ph type="title"/>
          </p:nvPr>
        </p:nvSpPr>
        <p:spPr>
          <a:xfrm>
            <a:off x="587374" y="370290"/>
            <a:ext cx="6425128" cy="1474385"/>
          </a:xfrm>
        </p:spPr>
        <p:txBody>
          <a:bodyPr/>
          <a:lstStyle/>
          <a:p>
            <a:r>
              <a:rPr lang="da-DK" dirty="0">
                <a:latin typeface="Consolas" panose="020B0609020204030204" pitchFamily="49" charset="0"/>
              </a:rPr>
              <a:t>Opgave: union1</a:t>
            </a:r>
          </a:p>
        </p:txBody>
      </p:sp>
      <p:sp>
        <p:nvSpPr>
          <p:cNvPr id="7" name="Pladsholder til tekst 3">
            <a:extLst>
              <a:ext uri="{FF2B5EF4-FFF2-40B4-BE49-F238E27FC236}">
                <a16:creationId xmlns:a16="http://schemas.microsoft.com/office/drawing/2014/main" id="{54EE23DC-3671-A065-7A92-8A3AF4C11A3A}"/>
              </a:ext>
            </a:extLst>
          </p:cNvPr>
          <p:cNvSpPr>
            <a:spLocks noGrp="1"/>
          </p:cNvSpPr>
          <p:nvPr>
            <p:ph type="body" sz="quarter" idx="12"/>
          </p:nvPr>
        </p:nvSpPr>
        <p:spPr>
          <a:xfrm>
            <a:off x="587376" y="1844675"/>
            <a:ext cx="6594335" cy="4136674"/>
          </a:xfrm>
        </p:spPr>
        <p:txBody>
          <a:bodyPr>
            <a:normAutofit/>
          </a:bodyPr>
          <a:lstStyle/>
          <a:p>
            <a:pPr marL="0" indent="0">
              <a:buNone/>
            </a:pPr>
            <a:r>
              <a:rPr lang="da-DK" sz="1200" dirty="0">
                <a:latin typeface="Consolas" panose="020B0609020204030204" pitchFamily="49" charset="0"/>
              </a:rPr>
              <a:t>Med udgangspunkt i union1.c, Svar på følgende spørgsmål:</a:t>
            </a:r>
          </a:p>
          <a:p>
            <a:pPr>
              <a:buFont typeface="+mj-lt"/>
              <a:buAutoNum type="arabicPeriod"/>
            </a:pPr>
            <a:r>
              <a:rPr lang="da-DK" sz="1200" dirty="0">
                <a:latin typeface="Consolas" panose="020B0609020204030204" pitchFamily="49" charset="0"/>
              </a:rPr>
              <a:t>Hvorfor har </a:t>
            </a:r>
            <a:r>
              <a:rPr lang="da-DK" sz="1200" dirty="0" err="1">
                <a:latin typeface="Consolas" panose="020B0609020204030204" pitchFamily="49" charset="0"/>
              </a:rPr>
              <a:t>data.i</a:t>
            </a:r>
            <a:r>
              <a:rPr lang="da-DK" sz="1200" dirty="0">
                <a:latin typeface="Consolas" panose="020B0609020204030204" pitchFamily="49" charset="0"/>
              </a:rPr>
              <a:t> = 10 og </a:t>
            </a:r>
            <a:r>
              <a:rPr lang="da-DK" sz="1200" dirty="0" err="1">
                <a:latin typeface="Consolas" panose="020B0609020204030204" pitchFamily="49" charset="0"/>
              </a:rPr>
              <a:t>data.f</a:t>
            </a:r>
            <a:r>
              <a:rPr lang="da-DK" sz="1200" dirty="0">
                <a:latin typeface="Consolas" panose="020B0609020204030204" pitchFamily="49" charset="0"/>
              </a:rPr>
              <a:t> = -220.5 ikke nogen effekt på det udskrevne i </a:t>
            </a:r>
            <a:r>
              <a:rPr lang="da-DK" sz="1200" dirty="0" err="1">
                <a:latin typeface="Consolas" panose="020B0609020204030204" pitchFamily="49" charset="0"/>
              </a:rPr>
              <a:t>printf</a:t>
            </a:r>
            <a:r>
              <a:rPr lang="da-DK" sz="1200" dirty="0">
                <a:latin typeface="Consolas" panose="020B0609020204030204" pitchFamily="49" charset="0"/>
              </a:rPr>
              <a:t>?</a:t>
            </a:r>
          </a:p>
          <a:p>
            <a:pPr>
              <a:buFont typeface="+mj-lt"/>
              <a:buAutoNum type="arabicPeriod"/>
            </a:pPr>
            <a:r>
              <a:rPr lang="da-DK" sz="1200" dirty="0">
                <a:latin typeface="Consolas" panose="020B0609020204030204" pitchFamily="49" charset="0"/>
              </a:rPr>
              <a:t>Forklar sammenhængen mellem </a:t>
            </a:r>
            <a:r>
              <a:rPr lang="da-DK" sz="1200" dirty="0" err="1">
                <a:latin typeface="Consolas" panose="020B0609020204030204" pitchFamily="49" charset="0"/>
              </a:rPr>
              <a:t>data.i</a:t>
            </a:r>
            <a:r>
              <a:rPr lang="da-DK" sz="1200" dirty="0">
                <a:latin typeface="Consolas" panose="020B0609020204030204" pitchFamily="49" charset="0"/>
              </a:rPr>
              <a:t> og </a:t>
            </a:r>
            <a:r>
              <a:rPr lang="da-DK" sz="1200" dirty="0" err="1">
                <a:latin typeface="Consolas" panose="020B0609020204030204" pitchFamily="49" charset="0"/>
              </a:rPr>
              <a:t>data.str</a:t>
            </a:r>
            <a:r>
              <a:rPr lang="da-DK" sz="1200" dirty="0">
                <a:latin typeface="Consolas" panose="020B0609020204030204" pitchFamily="49" charset="0"/>
              </a:rPr>
              <a:t> ?</a:t>
            </a:r>
            <a:br>
              <a:rPr lang="da-DK" sz="1200" dirty="0">
                <a:latin typeface="Consolas" panose="020B0609020204030204" pitchFamily="49" charset="0"/>
              </a:rPr>
            </a:br>
            <a:r>
              <a:rPr lang="da-DK" sz="1200" dirty="0">
                <a:latin typeface="Consolas" panose="020B0609020204030204" pitchFamily="49" charset="0"/>
              </a:rPr>
              <a:t>(print eventuelt </a:t>
            </a:r>
            <a:r>
              <a:rPr lang="da-DK" sz="1200" dirty="0" err="1">
                <a:latin typeface="Consolas" panose="020B0609020204030204" pitchFamily="49" charset="0"/>
              </a:rPr>
              <a:t>data.i</a:t>
            </a:r>
            <a:r>
              <a:rPr lang="da-DK" sz="1200" dirty="0">
                <a:latin typeface="Consolas" panose="020B0609020204030204" pitchFamily="49" charset="0"/>
              </a:rPr>
              <a:t> som en </a:t>
            </a:r>
            <a:r>
              <a:rPr lang="da-DK" sz="1200" dirty="0" err="1">
                <a:latin typeface="Consolas" panose="020B0609020204030204" pitchFamily="49" charset="0"/>
              </a:rPr>
              <a:t>hex-value</a:t>
            </a:r>
            <a:r>
              <a:rPr lang="da-DK" sz="1200" dirty="0">
                <a:latin typeface="Consolas" panose="020B0609020204030204" pitchFamily="49" charset="0"/>
              </a:rPr>
              <a:t>)</a:t>
            </a:r>
          </a:p>
          <a:p>
            <a:pPr>
              <a:buFont typeface="+mj-lt"/>
              <a:buAutoNum type="arabicPeriod"/>
            </a:pPr>
            <a:r>
              <a:rPr lang="da-DK" sz="1200" dirty="0">
                <a:latin typeface="Consolas" panose="020B0609020204030204" pitchFamily="49" charset="0"/>
              </a:rPr>
              <a:t>Hvor meget plads fylder denne union (hvad bestemmer det og hvorfor lige dette tal)?</a:t>
            </a:r>
          </a:p>
          <a:p>
            <a:pPr>
              <a:buFont typeface="+mj-lt"/>
              <a:buAutoNum type="arabicPeriod"/>
            </a:pPr>
            <a:r>
              <a:rPr lang="da-DK" sz="1200" dirty="0">
                <a:latin typeface="Consolas" panose="020B0609020204030204" pitchFamily="49" charset="0"/>
              </a:rPr>
              <a:t>Hvorfor giver </a:t>
            </a:r>
            <a:r>
              <a:rPr lang="da-DK" sz="1200" dirty="0" err="1">
                <a:latin typeface="Consolas" panose="020B0609020204030204" pitchFamily="49" charset="0"/>
              </a:rPr>
              <a:t>data.f</a:t>
            </a:r>
            <a:r>
              <a:rPr lang="da-DK" sz="1200" dirty="0">
                <a:latin typeface="Consolas" panose="020B0609020204030204" pitchFamily="49" charset="0"/>
              </a:rPr>
              <a:t> ikke noget output?</a:t>
            </a:r>
          </a:p>
          <a:p>
            <a:pPr lvl="1">
              <a:buFont typeface="+mj-lt"/>
              <a:buAutoNum type="arabicPeriod"/>
            </a:pPr>
            <a:r>
              <a:rPr lang="da-DK" dirty="0">
                <a:latin typeface="Consolas" panose="020B0609020204030204" pitchFamily="49" charset="0"/>
              </a:rPr>
              <a:t>Hint: når man skriver "abc", hvad står der så på </a:t>
            </a:r>
            <a:r>
              <a:rPr lang="da-DK" dirty="0" err="1">
                <a:latin typeface="Consolas" panose="020B0609020204030204" pitchFamily="49" charset="0"/>
              </a:rPr>
              <a:t>idx</a:t>
            </a:r>
            <a:r>
              <a:rPr lang="da-DK" dirty="0">
                <a:latin typeface="Consolas" panose="020B0609020204030204" pitchFamily="49" charset="0"/>
              </a:rPr>
              <a:t> 3 (</a:t>
            </a:r>
            <a:r>
              <a:rPr lang="da-DK" dirty="0" err="1">
                <a:latin typeface="Consolas" panose="020B0609020204030204" pitchFamily="49" charset="0"/>
              </a:rPr>
              <a:t>exponenten</a:t>
            </a:r>
            <a:r>
              <a:rPr lang="da-DK" dirty="0">
                <a:latin typeface="Consolas" panose="020B0609020204030204" pitchFamily="49" charset="0"/>
              </a:rPr>
              <a:t>)?</a:t>
            </a:r>
          </a:p>
          <a:p>
            <a:pPr marL="0" indent="0">
              <a:buNone/>
            </a:pPr>
            <a:r>
              <a:rPr lang="da-DK" sz="900" dirty="0">
                <a:latin typeface="Consolas" panose="020B0609020204030204" pitchFamily="49" charset="0"/>
                <a:hlinkClick r:id="rId2">
                  <a:extLst>
                    <a:ext uri="{A12FA001-AC4F-418D-AE19-62706E023703}">
                      <ahyp:hlinkClr xmlns:ahyp="http://schemas.microsoft.com/office/drawing/2018/hyperlinkcolor" val="tx"/>
                    </a:ext>
                  </a:extLst>
                </a:hlinkClick>
              </a:rPr>
              <a:t>http://tpcg.io/KYYcTObK</a:t>
            </a:r>
            <a:endParaRPr lang="da-DK" sz="900" dirty="0">
              <a:latin typeface="Consolas" panose="020B0609020204030204" pitchFamily="49" charset="0"/>
            </a:endParaRPr>
          </a:p>
        </p:txBody>
      </p:sp>
      <p:sp>
        <p:nvSpPr>
          <p:cNvPr id="8" name="TextBox 7">
            <a:extLst>
              <a:ext uri="{FF2B5EF4-FFF2-40B4-BE49-F238E27FC236}">
                <a16:creationId xmlns:a16="http://schemas.microsoft.com/office/drawing/2014/main" id="{3364E5E7-E302-97F6-A135-D59CC81CE3D2}"/>
              </a:ext>
            </a:extLst>
          </p:cNvPr>
          <p:cNvSpPr txBox="1"/>
          <p:nvPr/>
        </p:nvSpPr>
        <p:spPr>
          <a:xfrm>
            <a:off x="6955747" y="1224731"/>
            <a:ext cx="5236253" cy="4893647"/>
          </a:xfrm>
          <a:prstGeom prst="rect">
            <a:avLst/>
          </a:prstGeom>
          <a:solidFill>
            <a:schemeClr val="bg1">
              <a:lumMod val="95000"/>
            </a:schemeClr>
          </a:solidFill>
        </p:spPr>
        <p:txBody>
          <a:bodyPr wrap="square">
            <a:spAutoFit/>
          </a:bodyPr>
          <a:lstStyle/>
          <a:p>
            <a:pPr marL="228600" indent="-228600">
              <a:buFont typeface="+mj-lt"/>
              <a:buAutoNum type="arabicPeriod"/>
            </a:pPr>
            <a:r>
              <a:rPr lang="en-US" sz="1200" b="0" dirty="0">
                <a:solidFill>
                  <a:srgbClr val="808080"/>
                </a:solidFill>
                <a:effectLst/>
                <a:latin typeface="Consolas" panose="020B0609020204030204" pitchFamily="49" charset="0"/>
              </a:rPr>
              <a:t>#include</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&lt;</a:t>
            </a:r>
            <a:r>
              <a:rPr lang="en-US" sz="1200" b="0" dirty="0" err="1">
                <a:solidFill>
                  <a:srgbClr val="A31515"/>
                </a:solidFill>
                <a:effectLst/>
                <a:latin typeface="Consolas" panose="020B0609020204030204" pitchFamily="49" charset="0"/>
              </a:rPr>
              <a:t>stdio.h</a:t>
            </a:r>
            <a:r>
              <a:rPr lang="en-US" sz="1200" b="0" dirty="0">
                <a:solidFill>
                  <a:srgbClr val="E21F1F"/>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808080"/>
                </a:solidFill>
                <a:effectLst/>
                <a:latin typeface="Consolas" panose="020B0609020204030204" pitchFamily="49" charset="0"/>
              </a:rPr>
              <a:t>#include</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&lt;</a:t>
            </a:r>
            <a:r>
              <a:rPr lang="en-US" sz="1200" b="0" dirty="0" err="1">
                <a:solidFill>
                  <a:srgbClr val="A31515"/>
                </a:solidFill>
                <a:effectLst/>
                <a:latin typeface="Consolas" panose="020B0609020204030204" pitchFamily="49" charset="0"/>
              </a:rPr>
              <a:t>string.h</a:t>
            </a:r>
            <a:r>
              <a:rPr lang="en-US" sz="1200" b="0" dirty="0">
                <a:solidFill>
                  <a:srgbClr val="E21F1F"/>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FF"/>
                </a:solidFill>
                <a:effectLst/>
                <a:latin typeface="Consolas" panose="020B0609020204030204" pitchFamily="49" charset="0"/>
              </a:rPr>
              <a:t>union</a:t>
            </a:r>
            <a:r>
              <a:rPr lang="en-US" sz="1200" b="0" dirty="0">
                <a:solidFill>
                  <a:srgbClr val="000000"/>
                </a:solidFill>
                <a:effectLst/>
                <a:latin typeface="Consolas" panose="020B0609020204030204" pitchFamily="49" charset="0"/>
              </a:rPr>
              <a:t> </a:t>
            </a:r>
            <a:r>
              <a:rPr lang="en-US" sz="1200" b="0" dirty="0">
                <a:solidFill>
                  <a:srgbClr val="2B91AF"/>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i;</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t>
            </a:r>
            <a:r>
              <a:rPr lang="en-US" sz="1200" b="0" dirty="0">
                <a:solidFill>
                  <a:srgbClr val="000000"/>
                </a:solidFill>
                <a:effectLst/>
                <a:latin typeface="Consolas" panose="020B0609020204030204" pitchFamily="49" charset="0"/>
              </a:rPr>
              <a:t> f;</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char</a:t>
            </a:r>
            <a:r>
              <a:rPr lang="en-US" sz="1200" b="0" dirty="0">
                <a:solidFill>
                  <a:srgbClr val="000000"/>
                </a:solidFill>
                <a:effectLst/>
                <a:latin typeface="Consolas" panose="020B0609020204030204" pitchFamily="49" charset="0"/>
              </a:rPr>
              <a:t> str[</a:t>
            </a:r>
            <a:r>
              <a:rPr lang="en-US" sz="1200" b="0" dirty="0">
                <a:solidFill>
                  <a:srgbClr val="098658"/>
                </a:solidFill>
                <a:effectLst/>
                <a:latin typeface="Consolas" panose="020B0609020204030204" pitchFamily="49" charset="0"/>
              </a:rPr>
              <a:t>4</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unsigned</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char</a:t>
            </a:r>
            <a:r>
              <a:rPr lang="en-US" sz="1200" b="0" dirty="0">
                <a:solidFill>
                  <a:srgbClr val="000000"/>
                </a:solidFill>
                <a:effectLst/>
                <a:latin typeface="Consolas" panose="020B0609020204030204" pitchFamily="49" charset="0"/>
              </a:rPr>
              <a:t> </a:t>
            </a:r>
            <a:r>
              <a:rPr lang="en-US" sz="1200" b="0" dirty="0" err="1">
                <a:solidFill>
                  <a:srgbClr val="000000"/>
                </a:solidFill>
                <a:effectLst/>
                <a:latin typeface="Consolas" panose="020B0609020204030204" pitchFamily="49" charset="0"/>
              </a:rPr>
              <a:t>byte_array</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4</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74531F"/>
                </a:solidFill>
                <a:effectLst/>
                <a:latin typeface="Consolas" panose="020B0609020204030204" pitchFamily="49" charset="0"/>
              </a:rPr>
              <a:t>main</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union</a:t>
            </a:r>
            <a:r>
              <a:rPr lang="en-US" sz="1200" b="0" dirty="0">
                <a:solidFill>
                  <a:srgbClr val="000000"/>
                </a:solidFill>
                <a:effectLst/>
                <a:latin typeface="Consolas" panose="020B0609020204030204" pitchFamily="49" charset="0"/>
              </a:rPr>
              <a:t> </a:t>
            </a:r>
            <a:r>
              <a:rPr lang="en-US" sz="1200" b="0" dirty="0">
                <a:solidFill>
                  <a:srgbClr val="2B91AF"/>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.i</a:t>
            </a:r>
            <a:r>
              <a:rPr lang="en-US" sz="1200" b="0" dirty="0">
                <a:solidFill>
                  <a:srgbClr val="000000"/>
                </a:solidFill>
                <a:effectLst/>
                <a:latin typeface="Consolas" panose="020B0609020204030204" pitchFamily="49" charset="0"/>
              </a:rPr>
              <a:t> = </a:t>
            </a:r>
            <a:r>
              <a:rPr lang="en-US" sz="1200" b="0" dirty="0">
                <a:solidFill>
                  <a:srgbClr val="098658"/>
                </a:solidFill>
                <a:effectLst/>
                <a:latin typeface="Consolas" panose="020B0609020204030204" pitchFamily="49" charset="0"/>
              </a:rPr>
              <a:t>10</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.f</a:t>
            </a:r>
            <a:r>
              <a:rPr lang="en-US" sz="1200" b="0" dirty="0">
                <a:solidFill>
                  <a:srgbClr val="000000"/>
                </a:solidFill>
                <a:effectLst/>
                <a:latin typeface="Consolas" panose="020B0609020204030204" pitchFamily="49" charset="0"/>
              </a:rPr>
              <a:t> = -</a:t>
            </a:r>
            <a:r>
              <a:rPr lang="en-US" sz="1200" b="0" dirty="0">
                <a:solidFill>
                  <a:srgbClr val="098658"/>
                </a:solidFill>
                <a:effectLst/>
                <a:latin typeface="Consolas" panose="020B0609020204030204" pitchFamily="49" charset="0"/>
              </a:rPr>
              <a:t>220.5</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strcpy</a:t>
            </a:r>
            <a:r>
              <a:rPr lang="en-US" sz="1200" b="0" dirty="0">
                <a:solidFill>
                  <a:srgbClr val="000000"/>
                </a:solidFill>
                <a:effectLst/>
                <a:latin typeface="Consolas" panose="020B0609020204030204" pitchFamily="49" charset="0"/>
              </a:rPr>
              <a:t>(</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.str</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ABC</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err="1">
                <a:solidFill>
                  <a:srgbClr val="A31515"/>
                </a:solidFill>
                <a:effectLst/>
                <a:latin typeface="Consolas" panose="020B0609020204030204" pitchFamily="49" charset="0"/>
              </a:rPr>
              <a:t>data.i</a:t>
            </a:r>
            <a:r>
              <a:rPr lang="en-US" sz="1200" b="0" dirty="0">
                <a:solidFill>
                  <a:srgbClr val="A31515"/>
                </a:solidFill>
                <a:effectLst/>
                <a:latin typeface="Consolas" panose="020B0609020204030204" pitchFamily="49" charset="0"/>
              </a:rPr>
              <a:t> : </a:t>
            </a:r>
            <a:r>
              <a:rPr lang="en-US" sz="1200" b="0" dirty="0">
                <a:solidFill>
                  <a:srgbClr val="1F377F"/>
                </a:solidFill>
                <a:effectLst/>
                <a:latin typeface="Consolas" panose="020B0609020204030204" pitchFamily="49" charset="0"/>
              </a:rPr>
              <a:t>%d</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.i</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err="1">
                <a:solidFill>
                  <a:srgbClr val="A31515"/>
                </a:solidFill>
                <a:effectLst/>
                <a:latin typeface="Consolas" panose="020B0609020204030204" pitchFamily="49" charset="0"/>
              </a:rPr>
              <a:t>data.f</a:t>
            </a:r>
            <a:r>
              <a:rPr lang="en-US" sz="1200" b="0" dirty="0">
                <a:solidFill>
                  <a:srgbClr val="A31515"/>
                </a:solidFill>
                <a:effectLst/>
                <a:latin typeface="Consolas" panose="020B0609020204030204" pitchFamily="49" charset="0"/>
              </a:rPr>
              <a:t> : </a:t>
            </a:r>
            <a:r>
              <a:rPr lang="en-US" sz="1200" b="0" dirty="0">
                <a:solidFill>
                  <a:srgbClr val="1F377F"/>
                </a:solidFill>
                <a:effectLst/>
                <a:latin typeface="Consolas" panose="020B0609020204030204" pitchFamily="49" charset="0"/>
              </a:rPr>
              <a:t>%f</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.f</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err="1">
                <a:solidFill>
                  <a:srgbClr val="A31515"/>
                </a:solidFill>
                <a:effectLst/>
                <a:latin typeface="Consolas" panose="020B0609020204030204" pitchFamily="49" charset="0"/>
              </a:rPr>
              <a:t>data.str</a:t>
            </a:r>
            <a:r>
              <a:rPr lang="en-US" sz="1200" b="0" dirty="0">
                <a:solidFill>
                  <a:srgbClr val="A31515"/>
                </a:solidFill>
                <a:effectLst/>
                <a:latin typeface="Consolas" panose="020B0609020204030204" pitchFamily="49" charset="0"/>
              </a:rPr>
              <a:t> : </a:t>
            </a:r>
            <a:r>
              <a:rPr lang="en-US" sz="1200" b="0" dirty="0">
                <a:solidFill>
                  <a:srgbClr val="1F377F"/>
                </a:solidFill>
                <a:effectLst/>
                <a:latin typeface="Consolas" panose="020B0609020204030204" pitchFamily="49" charset="0"/>
              </a:rPr>
              <a:t>%s</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.str</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B776FB"/>
                </a:solidFill>
                <a:effectLst/>
                <a:latin typeface="Consolas" panose="020B0609020204030204" pitchFamily="49" charset="0"/>
              </a:rPr>
              <a:t>\n</a:t>
            </a:r>
            <a:r>
              <a:rPr lang="en-US" sz="1200" b="0" dirty="0">
                <a:solidFill>
                  <a:srgbClr val="A31515"/>
                </a:solidFill>
                <a:effectLst/>
                <a:latin typeface="Consolas" panose="020B0609020204030204" pitchFamily="49" charset="0"/>
              </a:rPr>
              <a:t>(index i, </a:t>
            </a:r>
            <a:r>
              <a:rPr lang="en-US" sz="1200" b="0" dirty="0" err="1">
                <a:solidFill>
                  <a:srgbClr val="A31515"/>
                </a:solidFill>
                <a:effectLst/>
                <a:latin typeface="Consolas" panose="020B0609020204030204" pitchFamily="49" charset="0"/>
              </a:rPr>
              <a:t>data.byte_array</a:t>
            </a:r>
            <a:r>
              <a:rPr lang="en-US" sz="1200" b="0" dirty="0">
                <a:solidFill>
                  <a:srgbClr val="A31515"/>
                </a:solidFill>
                <a:effectLst/>
                <a:latin typeface="Consolas" panose="020B0609020204030204" pitchFamily="49" charset="0"/>
              </a:rPr>
              <a:t>[i]) :</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8F08C4"/>
                </a:solidFill>
                <a:effectLst/>
                <a:latin typeface="Consolas" panose="020B0609020204030204" pitchFamily="49" charset="0"/>
              </a:rPr>
              <a:t>for</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 = </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 &lt; </a:t>
            </a:r>
            <a:r>
              <a:rPr lang="en-US" sz="1200" b="0" dirty="0" err="1">
                <a:solidFill>
                  <a:srgbClr val="0000FF"/>
                </a:solidFill>
                <a:effectLst/>
                <a:latin typeface="Consolas" panose="020B0609020204030204" pitchFamily="49" charset="0"/>
              </a:rPr>
              <a:t>sizeof</a:t>
            </a:r>
            <a:r>
              <a:rPr lang="en-US" sz="1200" b="0" dirty="0">
                <a:solidFill>
                  <a:srgbClr val="000000"/>
                </a:solidFill>
                <a:effectLst/>
                <a:latin typeface="Consolas" panose="020B0609020204030204" pitchFamily="49" charset="0"/>
              </a:rPr>
              <a:t>(</a:t>
            </a:r>
            <a:r>
              <a:rPr lang="en-US" sz="1200" b="0" dirty="0">
                <a:solidFill>
                  <a:srgbClr val="1F377F"/>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1F377F"/>
                </a:solidFill>
                <a:effectLst/>
                <a:latin typeface="Consolas" panose="020B0609020204030204" pitchFamily="49" charset="0"/>
              </a:rPr>
              <a:t>%d</a:t>
            </a:r>
            <a:r>
              <a:rPr lang="en-US" sz="1200" b="0" dirty="0">
                <a:solidFill>
                  <a:srgbClr val="A31515"/>
                </a:solidFill>
                <a:effectLst/>
                <a:latin typeface="Consolas" panose="020B0609020204030204" pitchFamily="49" charset="0"/>
              </a:rPr>
              <a:t> , 0x</a:t>
            </a:r>
            <a:r>
              <a:rPr lang="en-US" sz="1200" b="0" dirty="0">
                <a:solidFill>
                  <a:srgbClr val="1F377F"/>
                </a:solidFill>
                <a:effectLst/>
                <a:latin typeface="Consolas" panose="020B0609020204030204" pitchFamily="49" charset="0"/>
              </a:rPr>
              <a:t>%02X</a:t>
            </a:r>
            <a:r>
              <a:rPr lang="en-US" sz="1200" b="0" dirty="0">
                <a:solidFill>
                  <a:srgbClr val="A31515"/>
                </a:solidFill>
                <a:effectLst/>
                <a:latin typeface="Consolas" panose="020B0609020204030204" pitchFamily="49" charset="0"/>
              </a:rPr>
              <a:t>)</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.byte_array</a:t>
            </a:r>
            <a:r>
              <a:rPr lang="en-US" sz="1200" b="0" dirty="0">
                <a:solidFill>
                  <a:srgbClr val="000000"/>
                </a:solidFill>
                <a:effectLst/>
                <a:latin typeface="Consolas" panose="020B0609020204030204" pitchFamily="49" charset="0"/>
              </a:rPr>
              <a:t>[</a:t>
            </a:r>
            <a:r>
              <a:rPr lang="en-US" sz="1200" b="0" dirty="0">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8F08C4"/>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AAB318D0-B28B-BDAD-F0CD-0954B23C8EC9}"/>
              </a:ext>
            </a:extLst>
          </p:cNvPr>
          <p:cNvPicPr>
            <a:picLocks noChangeAspect="1"/>
          </p:cNvPicPr>
          <p:nvPr/>
        </p:nvPicPr>
        <p:blipFill>
          <a:blip r:embed="rId3"/>
          <a:stretch>
            <a:fillRect/>
          </a:stretch>
        </p:blipFill>
        <p:spPr>
          <a:xfrm>
            <a:off x="2999275" y="4879647"/>
            <a:ext cx="3546567" cy="492063"/>
          </a:xfrm>
          <a:prstGeom prst="rect">
            <a:avLst/>
          </a:prstGeom>
        </p:spPr>
      </p:pic>
    </p:spTree>
    <p:extLst>
      <p:ext uri="{BB962C8B-B14F-4D97-AF65-F5344CB8AC3E}">
        <p14:creationId xmlns:p14="http://schemas.microsoft.com/office/powerpoint/2010/main" val="31286269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45219F00-DBD1-43FE-ABCD-16899B676608}"/>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24</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24034222-04BA-444F-97CC-F31270BED5A4}"/>
              </a:ext>
            </a:extLst>
          </p:cNvPr>
          <p:cNvSpPr>
            <a:spLocks noGrp="1"/>
          </p:cNvSpPr>
          <p:nvPr>
            <p:ph type="title"/>
          </p:nvPr>
        </p:nvSpPr>
        <p:spPr>
          <a:xfrm>
            <a:off x="587374" y="370290"/>
            <a:ext cx="6689989" cy="1474385"/>
          </a:xfrm>
        </p:spPr>
        <p:txBody>
          <a:bodyPr/>
          <a:lstStyle/>
          <a:p>
            <a:r>
              <a:rPr lang="da-DK" dirty="0">
                <a:latin typeface="Consolas" panose="020B0609020204030204" pitchFamily="49" charset="0"/>
              </a:rPr>
              <a:t>Opgave: union1</a:t>
            </a:r>
          </a:p>
        </p:txBody>
      </p:sp>
      <p:sp>
        <p:nvSpPr>
          <p:cNvPr id="4" name="Pladsholder til tekst 3">
            <a:extLst>
              <a:ext uri="{FF2B5EF4-FFF2-40B4-BE49-F238E27FC236}">
                <a16:creationId xmlns:a16="http://schemas.microsoft.com/office/drawing/2014/main" id="{4E70F956-70CA-4FD5-971A-8C3273CB71AC}"/>
              </a:ext>
            </a:extLst>
          </p:cNvPr>
          <p:cNvSpPr>
            <a:spLocks noGrp="1"/>
          </p:cNvSpPr>
          <p:nvPr>
            <p:ph type="body" sz="quarter" idx="12"/>
          </p:nvPr>
        </p:nvSpPr>
        <p:spPr>
          <a:xfrm>
            <a:off x="587376" y="1844674"/>
            <a:ext cx="5944905" cy="4791629"/>
          </a:xfrm>
        </p:spPr>
        <p:txBody>
          <a:bodyPr>
            <a:normAutofit/>
          </a:bodyPr>
          <a:lstStyle/>
          <a:p>
            <a:pPr marL="0" indent="0">
              <a:buNone/>
            </a:pPr>
            <a:r>
              <a:rPr lang="da-DK" sz="1200" dirty="0">
                <a:latin typeface="Consolas" panose="020B0609020204030204" pitchFamily="49" charset="0"/>
              </a:rPr>
              <a:t>Kør nedenstående kode-eksempel og svar på følgende spørgsmål:</a:t>
            </a:r>
          </a:p>
          <a:p>
            <a:pPr>
              <a:buFont typeface="Arial" panose="020B0604020202020204" pitchFamily="34" charset="0"/>
              <a:buChar char="•"/>
            </a:pPr>
            <a:r>
              <a:rPr lang="da-DK" sz="1200" dirty="0">
                <a:latin typeface="Consolas" panose="020B0609020204030204" pitchFamily="49" charset="0"/>
              </a:rPr>
              <a:t>Hvorfor har </a:t>
            </a:r>
            <a:r>
              <a:rPr lang="da-DK" sz="1200" dirty="0" err="1">
                <a:latin typeface="Consolas" panose="020B0609020204030204" pitchFamily="49" charset="0"/>
              </a:rPr>
              <a:t>data.i</a:t>
            </a:r>
            <a:r>
              <a:rPr lang="da-DK" sz="1200" dirty="0">
                <a:latin typeface="Consolas" panose="020B0609020204030204" pitchFamily="49" charset="0"/>
              </a:rPr>
              <a:t> = 10 og </a:t>
            </a:r>
            <a:r>
              <a:rPr lang="da-DK" sz="1200" dirty="0" err="1">
                <a:latin typeface="Consolas" panose="020B0609020204030204" pitchFamily="49" charset="0"/>
              </a:rPr>
              <a:t>data.f</a:t>
            </a:r>
            <a:r>
              <a:rPr lang="da-DK" sz="1200" dirty="0">
                <a:latin typeface="Consolas" panose="020B0609020204030204" pitchFamily="49" charset="0"/>
              </a:rPr>
              <a:t> = -220.5 ikke nogen effekt på det udskrevne? </a:t>
            </a:r>
            <a:r>
              <a:rPr lang="da-DK" sz="1200" b="1" dirty="0">
                <a:latin typeface="Consolas" panose="020B0609020204030204" pitchFamily="49" charset="0"/>
              </a:rPr>
              <a:t>– hvad er en Union?</a:t>
            </a:r>
          </a:p>
          <a:p>
            <a:pPr>
              <a:buFont typeface="Arial" panose="020B0604020202020204" pitchFamily="34" charset="0"/>
              <a:buChar char="•"/>
            </a:pPr>
            <a:r>
              <a:rPr lang="da-DK" sz="1200" dirty="0">
                <a:latin typeface="Consolas" panose="020B0609020204030204" pitchFamily="49" charset="0"/>
              </a:rPr>
              <a:t>Forklar sammenhængen mellem </a:t>
            </a:r>
            <a:r>
              <a:rPr lang="da-DK" sz="1200" dirty="0" err="1">
                <a:latin typeface="Consolas" panose="020B0609020204030204" pitchFamily="49" charset="0"/>
              </a:rPr>
              <a:t>data.i</a:t>
            </a:r>
            <a:r>
              <a:rPr lang="da-DK" sz="1200" dirty="0">
                <a:latin typeface="Consolas" panose="020B0609020204030204" pitchFamily="49" charset="0"/>
              </a:rPr>
              <a:t> og </a:t>
            </a:r>
            <a:r>
              <a:rPr lang="da-DK" sz="1200" dirty="0" err="1">
                <a:latin typeface="Consolas" panose="020B0609020204030204" pitchFamily="49" charset="0"/>
              </a:rPr>
              <a:t>data.str</a:t>
            </a:r>
            <a:r>
              <a:rPr lang="da-DK" sz="1200" dirty="0">
                <a:latin typeface="Consolas" panose="020B0609020204030204" pitchFamily="49" charset="0"/>
              </a:rPr>
              <a:t> ?</a:t>
            </a:r>
            <a:br>
              <a:rPr lang="da-DK" sz="1200" dirty="0">
                <a:latin typeface="Consolas" panose="020B0609020204030204" pitchFamily="49" charset="0"/>
              </a:rPr>
            </a:br>
            <a:r>
              <a:rPr lang="da-DK" sz="1200" dirty="0">
                <a:latin typeface="Consolas" panose="020B0609020204030204" pitchFamily="49" charset="0"/>
              </a:rPr>
              <a:t>(print eventuelt </a:t>
            </a:r>
            <a:r>
              <a:rPr lang="da-DK" sz="1200" dirty="0" err="1">
                <a:latin typeface="Consolas" panose="020B0609020204030204" pitchFamily="49" charset="0"/>
              </a:rPr>
              <a:t>data.i</a:t>
            </a:r>
            <a:r>
              <a:rPr lang="da-DK" sz="1200" dirty="0">
                <a:latin typeface="Consolas" panose="020B0609020204030204" pitchFamily="49" charset="0"/>
              </a:rPr>
              <a:t> som en </a:t>
            </a:r>
            <a:r>
              <a:rPr lang="da-DK" sz="1200" dirty="0" err="1">
                <a:latin typeface="Consolas" panose="020B0609020204030204" pitchFamily="49" charset="0"/>
              </a:rPr>
              <a:t>hex-value</a:t>
            </a:r>
            <a:r>
              <a:rPr lang="da-DK" sz="1200" dirty="0">
                <a:latin typeface="Consolas" panose="020B0609020204030204" pitchFamily="49" charset="0"/>
              </a:rPr>
              <a:t>) </a:t>
            </a:r>
            <a:r>
              <a:rPr lang="da-DK" sz="1200" b="1" dirty="0">
                <a:latin typeface="Consolas" panose="020B0609020204030204" pitchFamily="49" charset="0"/>
              </a:rPr>
              <a:t>– Samme som bytearray</a:t>
            </a:r>
          </a:p>
          <a:p>
            <a:pPr>
              <a:buFont typeface="Arial" panose="020B0604020202020204" pitchFamily="34" charset="0"/>
              <a:buChar char="•"/>
            </a:pPr>
            <a:r>
              <a:rPr lang="da-DK" sz="1200" dirty="0">
                <a:latin typeface="Consolas" panose="020B0609020204030204" pitchFamily="49" charset="0"/>
              </a:rPr>
              <a:t>Hvor meget plads fylder denne union (hvad bestemmer det og hvorfor lige dette tal)? – </a:t>
            </a:r>
            <a:r>
              <a:rPr lang="da-DK" sz="1200" b="1" dirty="0">
                <a:latin typeface="Consolas" panose="020B0609020204030204" pitchFamily="49" charset="0"/>
              </a:rPr>
              <a:t>4 byte (</a:t>
            </a:r>
            <a:r>
              <a:rPr lang="da-DK" sz="1200" b="1" dirty="0" err="1">
                <a:latin typeface="Consolas" panose="020B0609020204030204" pitchFamily="49" charset="0"/>
              </a:rPr>
              <a:t>int</a:t>
            </a:r>
            <a:r>
              <a:rPr lang="da-DK" sz="1200" b="1" dirty="0">
                <a:latin typeface="Consolas" panose="020B0609020204030204" pitchFamily="49" charset="0"/>
              </a:rPr>
              <a:t>)</a:t>
            </a:r>
          </a:p>
          <a:p>
            <a:pPr>
              <a:buFont typeface="Arial" panose="020B0604020202020204" pitchFamily="34" charset="0"/>
              <a:buChar char="•"/>
            </a:pPr>
            <a:r>
              <a:rPr lang="da-DK" sz="1200" dirty="0">
                <a:latin typeface="Consolas" panose="020B0609020204030204" pitchFamily="49" charset="0"/>
              </a:rPr>
              <a:t>Hvorfor giver </a:t>
            </a:r>
            <a:r>
              <a:rPr lang="da-DK" sz="1200" dirty="0" err="1">
                <a:latin typeface="Consolas" panose="020B0609020204030204" pitchFamily="49" charset="0"/>
              </a:rPr>
              <a:t>data.f</a:t>
            </a:r>
            <a:r>
              <a:rPr lang="da-DK" sz="1200" dirty="0">
                <a:latin typeface="Consolas" panose="020B0609020204030204" pitchFamily="49" charset="0"/>
              </a:rPr>
              <a:t> ikke noget output? (0). </a:t>
            </a:r>
            <a:r>
              <a:rPr lang="da-DK" sz="1200" b="1" dirty="0">
                <a:latin typeface="Consolas" panose="020B0609020204030204" pitchFamily="49" charset="0"/>
              </a:rPr>
              <a:t>– </a:t>
            </a:r>
            <a:r>
              <a:rPr lang="da-DK" sz="1200" b="1" dirty="0" err="1">
                <a:latin typeface="Consolas" panose="020B0609020204030204" pitchFamily="49" charset="0"/>
              </a:rPr>
              <a:t>data.byte_array</a:t>
            </a:r>
            <a:r>
              <a:rPr lang="da-DK" sz="1200" b="1" dirty="0">
                <a:latin typeface="Consolas" panose="020B0609020204030204" pitchFamily="49" charset="0"/>
              </a:rPr>
              <a:t>[3] is </a:t>
            </a:r>
            <a:r>
              <a:rPr lang="da-DK" sz="1200" b="1" dirty="0" err="1">
                <a:latin typeface="Consolas" panose="020B0609020204030204" pitchFamily="49" charset="0"/>
              </a:rPr>
              <a:t>exponent</a:t>
            </a:r>
            <a:endParaRPr lang="da-DK" sz="1200" b="1" dirty="0">
              <a:latin typeface="Consolas" panose="020B0609020204030204" pitchFamily="49" charset="0"/>
            </a:endParaRPr>
          </a:p>
          <a:p>
            <a:pPr>
              <a:buFont typeface="Arial" panose="020B0604020202020204" pitchFamily="34" charset="0"/>
              <a:buChar char="•"/>
            </a:pPr>
            <a:endParaRPr lang="da-DK" sz="1200" dirty="0">
              <a:latin typeface="Consolas" panose="020B0609020204030204" pitchFamily="49" charset="0"/>
            </a:endParaRPr>
          </a:p>
          <a:p>
            <a:pPr>
              <a:buFont typeface="Arial" panose="020B0604020202020204" pitchFamily="34" charset="0"/>
              <a:buChar char="•"/>
            </a:pPr>
            <a:endParaRPr lang="da-DK" sz="1200" dirty="0">
              <a:latin typeface="Consolas" panose="020B0609020204030204" pitchFamily="49" charset="0"/>
            </a:endParaRPr>
          </a:p>
          <a:p>
            <a:pPr>
              <a:buFont typeface="Arial" panose="020B0604020202020204" pitchFamily="34" charset="0"/>
              <a:buChar char="•"/>
            </a:pPr>
            <a:endParaRPr lang="da-DK" sz="1400" dirty="0">
              <a:latin typeface="Consolas" panose="020B0609020204030204" pitchFamily="49" charset="0"/>
            </a:endParaRPr>
          </a:p>
          <a:p>
            <a:pPr marL="0" indent="0">
              <a:buNone/>
            </a:pPr>
            <a:r>
              <a:rPr lang="da-DK" sz="900" dirty="0">
                <a:latin typeface="Consolas" panose="020B0609020204030204" pitchFamily="49" charset="0"/>
                <a:hlinkClick r:id="rId2">
                  <a:extLst>
                    <a:ext uri="{A12FA001-AC4F-418D-AE19-62706E023703}">
                      <ahyp:hlinkClr xmlns:ahyp="http://schemas.microsoft.com/office/drawing/2018/hyperlinkcolor" val="tx"/>
                    </a:ext>
                  </a:extLst>
                </a:hlinkClick>
              </a:rPr>
              <a:t>http://tpcg.io/KYYcTObK</a:t>
            </a:r>
            <a:endParaRPr lang="da-DK" sz="900" dirty="0">
              <a:latin typeface="Consolas" panose="020B0609020204030204" pitchFamily="49" charset="0"/>
            </a:endParaRPr>
          </a:p>
        </p:txBody>
      </p:sp>
      <p:pic>
        <p:nvPicPr>
          <p:cNvPr id="8" name="Picture 7" descr="A number on a black background&#10;&#10;Description automatically generated">
            <a:extLst>
              <a:ext uri="{FF2B5EF4-FFF2-40B4-BE49-F238E27FC236}">
                <a16:creationId xmlns:a16="http://schemas.microsoft.com/office/drawing/2014/main" id="{B621287D-84D7-B8FB-3E93-FF724F6C1712}"/>
              </a:ext>
            </a:extLst>
          </p:cNvPr>
          <p:cNvPicPr>
            <a:picLocks noChangeAspect="1"/>
          </p:cNvPicPr>
          <p:nvPr/>
        </p:nvPicPr>
        <p:blipFill rotWithShape="1">
          <a:blip r:embed="rId3">
            <a:extLst>
              <a:ext uri="{28A0092B-C50C-407E-A947-70E740481C1C}">
                <a14:useLocalDpi xmlns:a14="http://schemas.microsoft.com/office/drawing/2010/main" val="0"/>
              </a:ext>
            </a:extLst>
          </a:blip>
          <a:srcRect r="15038"/>
          <a:stretch/>
        </p:blipFill>
        <p:spPr>
          <a:xfrm>
            <a:off x="1321349" y="4448363"/>
            <a:ext cx="4774651" cy="714375"/>
          </a:xfrm>
          <a:prstGeom prst="rect">
            <a:avLst/>
          </a:prstGeom>
        </p:spPr>
      </p:pic>
      <p:sp>
        <p:nvSpPr>
          <p:cNvPr id="5" name="TextBox 4">
            <a:extLst>
              <a:ext uri="{FF2B5EF4-FFF2-40B4-BE49-F238E27FC236}">
                <a16:creationId xmlns:a16="http://schemas.microsoft.com/office/drawing/2014/main" id="{06D34CF0-6741-6250-F29D-3107280943C4}"/>
              </a:ext>
            </a:extLst>
          </p:cNvPr>
          <p:cNvSpPr txBox="1"/>
          <p:nvPr/>
        </p:nvSpPr>
        <p:spPr>
          <a:xfrm>
            <a:off x="6955747" y="1224731"/>
            <a:ext cx="5236253" cy="4893647"/>
          </a:xfrm>
          <a:prstGeom prst="rect">
            <a:avLst/>
          </a:prstGeom>
          <a:solidFill>
            <a:schemeClr val="bg1">
              <a:lumMod val="95000"/>
            </a:schemeClr>
          </a:solidFill>
        </p:spPr>
        <p:txBody>
          <a:bodyPr wrap="square">
            <a:spAutoFit/>
          </a:bodyPr>
          <a:lstStyle/>
          <a:p>
            <a:pPr marL="228600" indent="-228600">
              <a:buFont typeface="+mj-lt"/>
              <a:buAutoNum type="arabicPeriod"/>
            </a:pPr>
            <a:r>
              <a:rPr lang="en-US" sz="1200" b="0" dirty="0">
                <a:solidFill>
                  <a:srgbClr val="808080"/>
                </a:solidFill>
                <a:effectLst/>
                <a:latin typeface="Consolas" panose="020B0609020204030204" pitchFamily="49" charset="0"/>
              </a:rPr>
              <a:t>#include</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&lt;</a:t>
            </a:r>
            <a:r>
              <a:rPr lang="en-US" sz="1200" b="0" dirty="0" err="1">
                <a:solidFill>
                  <a:srgbClr val="A31515"/>
                </a:solidFill>
                <a:effectLst/>
                <a:latin typeface="Consolas" panose="020B0609020204030204" pitchFamily="49" charset="0"/>
              </a:rPr>
              <a:t>stdio.h</a:t>
            </a:r>
            <a:r>
              <a:rPr lang="en-US" sz="1200" b="0" dirty="0">
                <a:solidFill>
                  <a:srgbClr val="E21F1F"/>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808080"/>
                </a:solidFill>
                <a:effectLst/>
                <a:latin typeface="Consolas" panose="020B0609020204030204" pitchFamily="49" charset="0"/>
              </a:rPr>
              <a:t>#include</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&lt;</a:t>
            </a:r>
            <a:r>
              <a:rPr lang="en-US" sz="1200" b="0" dirty="0" err="1">
                <a:solidFill>
                  <a:srgbClr val="A31515"/>
                </a:solidFill>
                <a:effectLst/>
                <a:latin typeface="Consolas" panose="020B0609020204030204" pitchFamily="49" charset="0"/>
              </a:rPr>
              <a:t>string.h</a:t>
            </a:r>
            <a:r>
              <a:rPr lang="en-US" sz="1200" b="0" dirty="0">
                <a:solidFill>
                  <a:srgbClr val="E21F1F"/>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FF"/>
                </a:solidFill>
                <a:effectLst/>
                <a:latin typeface="Consolas" panose="020B0609020204030204" pitchFamily="49" charset="0"/>
              </a:rPr>
              <a:t>union</a:t>
            </a:r>
            <a:r>
              <a:rPr lang="en-US" sz="1200" b="0" dirty="0">
                <a:solidFill>
                  <a:srgbClr val="000000"/>
                </a:solidFill>
                <a:effectLst/>
                <a:latin typeface="Consolas" panose="020B0609020204030204" pitchFamily="49" charset="0"/>
              </a:rPr>
              <a:t> </a:t>
            </a:r>
            <a:r>
              <a:rPr lang="en-US" sz="1200" b="0" dirty="0">
                <a:solidFill>
                  <a:srgbClr val="2B91AF"/>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i;</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float</a:t>
            </a:r>
            <a:r>
              <a:rPr lang="en-US" sz="1200" b="0" dirty="0">
                <a:solidFill>
                  <a:srgbClr val="000000"/>
                </a:solidFill>
                <a:effectLst/>
                <a:latin typeface="Consolas" panose="020B0609020204030204" pitchFamily="49" charset="0"/>
              </a:rPr>
              <a:t> f;</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char</a:t>
            </a:r>
            <a:r>
              <a:rPr lang="en-US" sz="1200" b="0" dirty="0">
                <a:solidFill>
                  <a:srgbClr val="000000"/>
                </a:solidFill>
                <a:effectLst/>
                <a:latin typeface="Consolas" panose="020B0609020204030204" pitchFamily="49" charset="0"/>
              </a:rPr>
              <a:t> str[</a:t>
            </a:r>
            <a:r>
              <a:rPr lang="en-US" sz="1200" b="0" dirty="0">
                <a:solidFill>
                  <a:srgbClr val="098658"/>
                </a:solidFill>
                <a:effectLst/>
                <a:latin typeface="Consolas" panose="020B0609020204030204" pitchFamily="49" charset="0"/>
              </a:rPr>
              <a:t>4</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unsigned</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char</a:t>
            </a:r>
            <a:r>
              <a:rPr lang="en-US" sz="1200" b="0" dirty="0">
                <a:solidFill>
                  <a:srgbClr val="000000"/>
                </a:solidFill>
                <a:effectLst/>
                <a:latin typeface="Consolas" panose="020B0609020204030204" pitchFamily="49" charset="0"/>
              </a:rPr>
              <a:t> </a:t>
            </a:r>
            <a:r>
              <a:rPr lang="en-US" sz="1200" b="0" dirty="0" err="1">
                <a:solidFill>
                  <a:srgbClr val="000000"/>
                </a:solidFill>
                <a:effectLst/>
                <a:latin typeface="Consolas" panose="020B0609020204030204" pitchFamily="49" charset="0"/>
              </a:rPr>
              <a:t>byte_array</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4</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74531F"/>
                </a:solidFill>
                <a:effectLst/>
                <a:latin typeface="Consolas" panose="020B0609020204030204" pitchFamily="49" charset="0"/>
              </a:rPr>
              <a:t>main</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union</a:t>
            </a:r>
            <a:r>
              <a:rPr lang="en-US" sz="1200" b="0" dirty="0">
                <a:solidFill>
                  <a:srgbClr val="000000"/>
                </a:solidFill>
                <a:effectLst/>
                <a:latin typeface="Consolas" panose="020B0609020204030204" pitchFamily="49" charset="0"/>
              </a:rPr>
              <a:t> </a:t>
            </a:r>
            <a:r>
              <a:rPr lang="en-US" sz="1200" b="0" dirty="0">
                <a:solidFill>
                  <a:srgbClr val="2B91AF"/>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.i</a:t>
            </a:r>
            <a:r>
              <a:rPr lang="en-US" sz="1200" b="0" dirty="0">
                <a:solidFill>
                  <a:srgbClr val="000000"/>
                </a:solidFill>
                <a:effectLst/>
                <a:latin typeface="Consolas" panose="020B0609020204030204" pitchFamily="49" charset="0"/>
              </a:rPr>
              <a:t> = </a:t>
            </a:r>
            <a:r>
              <a:rPr lang="en-US" sz="1200" b="0" dirty="0">
                <a:solidFill>
                  <a:srgbClr val="098658"/>
                </a:solidFill>
                <a:effectLst/>
                <a:latin typeface="Consolas" panose="020B0609020204030204" pitchFamily="49" charset="0"/>
              </a:rPr>
              <a:t>10</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.f</a:t>
            </a:r>
            <a:r>
              <a:rPr lang="en-US" sz="1200" b="0" dirty="0">
                <a:solidFill>
                  <a:srgbClr val="000000"/>
                </a:solidFill>
                <a:effectLst/>
                <a:latin typeface="Consolas" panose="020B0609020204030204" pitchFamily="49" charset="0"/>
              </a:rPr>
              <a:t> = -</a:t>
            </a:r>
            <a:r>
              <a:rPr lang="en-US" sz="1200" b="0" dirty="0">
                <a:solidFill>
                  <a:srgbClr val="098658"/>
                </a:solidFill>
                <a:effectLst/>
                <a:latin typeface="Consolas" panose="020B0609020204030204" pitchFamily="49" charset="0"/>
              </a:rPr>
              <a:t>220.5</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strcpy</a:t>
            </a:r>
            <a:r>
              <a:rPr lang="en-US" sz="1200" b="0" dirty="0">
                <a:solidFill>
                  <a:srgbClr val="000000"/>
                </a:solidFill>
                <a:effectLst/>
                <a:latin typeface="Consolas" panose="020B0609020204030204" pitchFamily="49" charset="0"/>
              </a:rPr>
              <a:t>(</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.str</a:t>
            </a:r>
            <a:r>
              <a:rPr lang="en-US" sz="1200" b="0" dirty="0">
                <a:solidFill>
                  <a:srgbClr val="000000"/>
                </a:solidFill>
                <a:effectLst/>
                <a:latin typeface="Consolas" panose="020B0609020204030204" pitchFamily="49" charset="0"/>
              </a:rPr>
              <a:t>, </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ABC</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err="1">
                <a:solidFill>
                  <a:srgbClr val="A31515"/>
                </a:solidFill>
                <a:effectLst/>
                <a:latin typeface="Consolas" panose="020B0609020204030204" pitchFamily="49" charset="0"/>
              </a:rPr>
              <a:t>data.i</a:t>
            </a:r>
            <a:r>
              <a:rPr lang="en-US" sz="1200" b="0" dirty="0">
                <a:solidFill>
                  <a:srgbClr val="A31515"/>
                </a:solidFill>
                <a:effectLst/>
                <a:latin typeface="Consolas" panose="020B0609020204030204" pitchFamily="49" charset="0"/>
              </a:rPr>
              <a:t> : </a:t>
            </a:r>
            <a:r>
              <a:rPr lang="en-US" sz="1200" b="0" dirty="0">
                <a:solidFill>
                  <a:srgbClr val="1F377F"/>
                </a:solidFill>
                <a:effectLst/>
                <a:latin typeface="Consolas" panose="020B0609020204030204" pitchFamily="49" charset="0"/>
              </a:rPr>
              <a:t>%d</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.i</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err="1">
                <a:solidFill>
                  <a:srgbClr val="A31515"/>
                </a:solidFill>
                <a:effectLst/>
                <a:latin typeface="Consolas" panose="020B0609020204030204" pitchFamily="49" charset="0"/>
              </a:rPr>
              <a:t>data.f</a:t>
            </a:r>
            <a:r>
              <a:rPr lang="en-US" sz="1200" b="0" dirty="0">
                <a:solidFill>
                  <a:srgbClr val="A31515"/>
                </a:solidFill>
                <a:effectLst/>
                <a:latin typeface="Consolas" panose="020B0609020204030204" pitchFamily="49" charset="0"/>
              </a:rPr>
              <a:t> : </a:t>
            </a:r>
            <a:r>
              <a:rPr lang="en-US" sz="1200" b="0" dirty="0">
                <a:solidFill>
                  <a:srgbClr val="1F377F"/>
                </a:solidFill>
                <a:effectLst/>
                <a:latin typeface="Consolas" panose="020B0609020204030204" pitchFamily="49" charset="0"/>
              </a:rPr>
              <a:t>%f</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.f</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err="1">
                <a:solidFill>
                  <a:srgbClr val="A31515"/>
                </a:solidFill>
                <a:effectLst/>
                <a:latin typeface="Consolas" panose="020B0609020204030204" pitchFamily="49" charset="0"/>
              </a:rPr>
              <a:t>data.str</a:t>
            </a:r>
            <a:r>
              <a:rPr lang="en-US" sz="1200" b="0" dirty="0">
                <a:solidFill>
                  <a:srgbClr val="A31515"/>
                </a:solidFill>
                <a:effectLst/>
                <a:latin typeface="Consolas" panose="020B0609020204030204" pitchFamily="49" charset="0"/>
              </a:rPr>
              <a:t> : </a:t>
            </a:r>
            <a:r>
              <a:rPr lang="en-US" sz="1200" b="0" dirty="0">
                <a:solidFill>
                  <a:srgbClr val="1F377F"/>
                </a:solidFill>
                <a:effectLst/>
                <a:latin typeface="Consolas" panose="020B0609020204030204" pitchFamily="49" charset="0"/>
              </a:rPr>
              <a:t>%s</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.str</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B776FB"/>
                </a:solidFill>
                <a:effectLst/>
                <a:latin typeface="Consolas" panose="020B0609020204030204" pitchFamily="49" charset="0"/>
              </a:rPr>
              <a:t>\n</a:t>
            </a:r>
            <a:r>
              <a:rPr lang="en-US" sz="1200" b="0" dirty="0">
                <a:solidFill>
                  <a:srgbClr val="A31515"/>
                </a:solidFill>
                <a:effectLst/>
                <a:latin typeface="Consolas" panose="020B0609020204030204" pitchFamily="49" charset="0"/>
              </a:rPr>
              <a:t>(index i, </a:t>
            </a:r>
            <a:r>
              <a:rPr lang="en-US" sz="1200" b="0" dirty="0" err="1">
                <a:solidFill>
                  <a:srgbClr val="A31515"/>
                </a:solidFill>
                <a:effectLst/>
                <a:latin typeface="Consolas" panose="020B0609020204030204" pitchFamily="49" charset="0"/>
              </a:rPr>
              <a:t>data.byte_array</a:t>
            </a:r>
            <a:r>
              <a:rPr lang="en-US" sz="1200" b="0" dirty="0">
                <a:solidFill>
                  <a:srgbClr val="A31515"/>
                </a:solidFill>
                <a:effectLst/>
                <a:latin typeface="Consolas" panose="020B0609020204030204" pitchFamily="49" charset="0"/>
              </a:rPr>
              <a:t>[i]) :</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dirty="0">
                <a:solidFill>
                  <a:srgbClr val="000000"/>
                </a:solidFill>
                <a:latin typeface="Consolas" panose="020B0609020204030204" pitchFamily="49" charset="0"/>
              </a:rPr>
              <a:t> </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8F08C4"/>
                </a:solidFill>
                <a:effectLst/>
                <a:latin typeface="Consolas" panose="020B0609020204030204" pitchFamily="49" charset="0"/>
              </a:rPr>
              <a:t>for</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 = </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 &lt; </a:t>
            </a:r>
            <a:r>
              <a:rPr lang="en-US" sz="1200" b="0" dirty="0" err="1">
                <a:solidFill>
                  <a:srgbClr val="0000FF"/>
                </a:solidFill>
                <a:effectLst/>
                <a:latin typeface="Consolas" panose="020B0609020204030204" pitchFamily="49" charset="0"/>
              </a:rPr>
              <a:t>sizeof</a:t>
            </a:r>
            <a:r>
              <a:rPr lang="en-US" sz="1200" b="0" dirty="0">
                <a:solidFill>
                  <a:srgbClr val="000000"/>
                </a:solidFill>
                <a:effectLst/>
                <a:latin typeface="Consolas" panose="020B0609020204030204" pitchFamily="49" charset="0"/>
              </a:rPr>
              <a:t>(</a:t>
            </a:r>
            <a:r>
              <a:rPr lang="en-US" sz="1200" b="0" dirty="0">
                <a:solidFill>
                  <a:srgbClr val="1F377F"/>
                </a:solidFill>
                <a:effectLst/>
                <a:latin typeface="Consolas" panose="020B0609020204030204" pitchFamily="49" charset="0"/>
              </a:rPr>
              <a:t>data</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74531F"/>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E21F1F"/>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1F377F"/>
                </a:solidFill>
                <a:effectLst/>
                <a:latin typeface="Consolas" panose="020B0609020204030204" pitchFamily="49" charset="0"/>
              </a:rPr>
              <a:t>%d</a:t>
            </a:r>
            <a:r>
              <a:rPr lang="en-US" sz="1200" b="0" dirty="0">
                <a:solidFill>
                  <a:srgbClr val="A31515"/>
                </a:solidFill>
                <a:effectLst/>
                <a:latin typeface="Consolas" panose="020B0609020204030204" pitchFamily="49" charset="0"/>
              </a:rPr>
              <a:t> , 0x</a:t>
            </a:r>
            <a:r>
              <a:rPr lang="en-US" sz="1200" b="0" dirty="0">
                <a:solidFill>
                  <a:srgbClr val="1F377F"/>
                </a:solidFill>
                <a:effectLst/>
                <a:latin typeface="Consolas" panose="020B0609020204030204" pitchFamily="49" charset="0"/>
              </a:rPr>
              <a:t>%02X</a:t>
            </a:r>
            <a:r>
              <a:rPr lang="en-US" sz="1200" b="0" dirty="0">
                <a:solidFill>
                  <a:srgbClr val="A31515"/>
                </a:solidFill>
                <a:effectLst/>
                <a:latin typeface="Consolas" panose="020B0609020204030204" pitchFamily="49" charset="0"/>
              </a:rPr>
              <a:t>)</a:t>
            </a:r>
            <a:r>
              <a:rPr lang="en-US" sz="1200" b="0" dirty="0">
                <a:solidFill>
                  <a:srgbClr val="B776FB"/>
                </a:solidFill>
                <a:effectLst/>
                <a:latin typeface="Consolas" panose="020B0609020204030204" pitchFamily="49" charset="0"/>
              </a:rPr>
              <a:t>\n</a:t>
            </a:r>
            <a:r>
              <a:rPr lang="en-US" sz="1200" b="0" dirty="0">
                <a:solidFill>
                  <a:srgbClr val="E21F1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 </a:t>
            </a:r>
            <a:r>
              <a:rPr lang="en-US" sz="1200" b="0" dirty="0" err="1">
                <a:solidFill>
                  <a:srgbClr val="1F377F"/>
                </a:solidFill>
                <a:effectLst/>
                <a:latin typeface="Consolas" panose="020B0609020204030204" pitchFamily="49" charset="0"/>
              </a:rPr>
              <a:t>data</a:t>
            </a:r>
            <a:r>
              <a:rPr lang="en-US" sz="1200" b="0" dirty="0" err="1">
                <a:solidFill>
                  <a:srgbClr val="000000"/>
                </a:solidFill>
                <a:effectLst/>
                <a:latin typeface="Consolas" panose="020B0609020204030204" pitchFamily="49" charset="0"/>
              </a:rPr>
              <a:t>.byte_array</a:t>
            </a:r>
            <a:r>
              <a:rPr lang="en-US" sz="1200" b="0" dirty="0">
                <a:solidFill>
                  <a:srgbClr val="000000"/>
                </a:solidFill>
                <a:effectLst/>
                <a:latin typeface="Consolas" panose="020B0609020204030204" pitchFamily="49" charset="0"/>
              </a:rPr>
              <a:t>[</a:t>
            </a:r>
            <a:r>
              <a:rPr lang="en-US" sz="1200" b="0" dirty="0">
                <a:solidFill>
                  <a:srgbClr val="1F377F"/>
                </a:solidFill>
                <a:effectLst/>
                <a:latin typeface="Consolas" panose="020B0609020204030204" pitchFamily="49" charset="0"/>
              </a:rPr>
              <a:t>i</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8F08C4"/>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020809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10"/>
          </p:nvPr>
        </p:nvSpPr>
        <p:spPr/>
        <p:txBody>
          <a:bodyPr/>
          <a:lstStyle/>
          <a:p>
            <a:fld id="{D8D877B3-D348-4611-9BDB-C5374591D951}" type="slidenum">
              <a:rPr lang="en-US" smtClean="0">
                <a:latin typeface="Consolas" panose="020B0609020204030204" pitchFamily="49" charset="0"/>
              </a:rPr>
              <a:pPr/>
              <a:t>25</a:t>
            </a:fld>
            <a:endParaRPr lang="en-US" dirty="0">
              <a:latin typeface="Consolas" panose="020B0609020204030204" pitchFamily="49" charset="0"/>
            </a:endParaRPr>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p:txBody>
          <a:bodyPr/>
          <a:lstStyle/>
          <a:p>
            <a:r>
              <a:rPr lang="en-US" dirty="0">
                <a:latin typeface="Consolas" panose="020B0609020204030204" pitchFamily="49" charset="0"/>
              </a:rPr>
              <a:t>L</a:t>
            </a:r>
            <a:r>
              <a:rPr lang="da-DK" dirty="0" err="1">
                <a:latin typeface="Consolas" panose="020B0609020204030204" pitchFamily="49" charset="0"/>
              </a:rPr>
              <a:t>æringsmål</a:t>
            </a:r>
            <a:r>
              <a:rPr lang="da-DK" dirty="0">
                <a:latin typeface="Consolas" panose="020B0609020204030204" pitchFamily="49" charset="0"/>
              </a:rPr>
              <a:t> </a:t>
            </a:r>
            <a:r>
              <a:rPr lang="da-DK" dirty="0" err="1">
                <a:latin typeface="Consolas" panose="020B0609020204030204" pitchFamily="49" charset="0"/>
              </a:rPr>
              <a:t>idag</a:t>
            </a:r>
            <a:endParaRPr lang="en-DK" dirty="0">
              <a:latin typeface="Consolas" panose="020B0609020204030204" pitchFamily="49" charset="0"/>
            </a:endParaRPr>
          </a:p>
        </p:txBody>
      </p:sp>
      <p:sp>
        <p:nvSpPr>
          <p:cNvPr id="5" name="Text Placeholder 4">
            <a:extLst>
              <a:ext uri="{FF2B5EF4-FFF2-40B4-BE49-F238E27FC236}">
                <a16:creationId xmlns:a16="http://schemas.microsoft.com/office/drawing/2014/main" id="{B735D18A-0288-6507-0214-0F91B518E50A}"/>
              </a:ext>
            </a:extLst>
          </p:cNvPr>
          <p:cNvSpPr>
            <a:spLocks noGrp="1"/>
          </p:cNvSpPr>
          <p:nvPr>
            <p:ph type="body" sz="quarter" idx="12"/>
          </p:nvPr>
        </p:nvSpPr>
        <p:spPr>
          <a:xfrm>
            <a:off x="587375" y="2143359"/>
            <a:ext cx="6408988" cy="3752115"/>
          </a:xfrm>
        </p:spPr>
        <p:txBody>
          <a:bodyPr>
            <a:normAutofit/>
          </a:bodyPr>
          <a:lstStyle/>
          <a:p>
            <a:pPr marL="0" indent="0">
              <a:buNone/>
            </a:pPr>
            <a:r>
              <a:rPr lang="da-DK" b="1" u="sng" dirty="0">
                <a:latin typeface="Consolas" panose="020B0609020204030204" pitchFamily="49" charset="0"/>
              </a:rPr>
              <a:t>Viden om Avancerede datatyper i C</a:t>
            </a:r>
          </a:p>
          <a:p>
            <a:r>
              <a:rPr lang="da-DK" dirty="0" err="1">
                <a:latin typeface="Consolas" panose="020B0609020204030204" pitchFamily="49" charset="0"/>
              </a:rPr>
              <a:t>Structs</a:t>
            </a:r>
            <a:endParaRPr lang="da-DK" dirty="0">
              <a:latin typeface="Consolas" panose="020B0609020204030204" pitchFamily="49" charset="0"/>
            </a:endParaRPr>
          </a:p>
          <a:p>
            <a:r>
              <a:rPr lang="da-DK" dirty="0">
                <a:latin typeface="Consolas" panose="020B0609020204030204" pitchFamily="49" charset="0"/>
              </a:rPr>
              <a:t>Unions</a:t>
            </a:r>
          </a:p>
          <a:p>
            <a:r>
              <a:rPr lang="da-DK" b="1" dirty="0" err="1">
                <a:latin typeface="Consolas" panose="020B0609020204030204" pitchFamily="49" charset="0"/>
              </a:rPr>
              <a:t>Enumerate</a:t>
            </a:r>
            <a:endParaRPr lang="da-DK" b="1" dirty="0">
              <a:latin typeface="Consolas" panose="020B0609020204030204" pitchFamily="49" charset="0"/>
            </a:endParaRPr>
          </a:p>
          <a:p>
            <a:r>
              <a:rPr lang="da-DK" dirty="0" err="1">
                <a:latin typeface="Consolas" panose="020B0609020204030204" pitchFamily="49" charset="0"/>
              </a:rPr>
              <a:t>structures</a:t>
            </a:r>
            <a:r>
              <a:rPr lang="da-DK" dirty="0">
                <a:latin typeface="Consolas" panose="020B0609020204030204" pitchFamily="49" charset="0"/>
              </a:rPr>
              <a:t> og arrays</a:t>
            </a:r>
          </a:p>
          <a:p>
            <a:endParaRPr lang="da-DK" dirty="0">
              <a:latin typeface="Consolas" panose="020B0609020204030204" pitchFamily="49" charset="0"/>
            </a:endParaRPr>
          </a:p>
          <a:p>
            <a:endParaRPr lang="da-DK" dirty="0">
              <a:latin typeface="Consolas" panose="020B0609020204030204" pitchFamily="49" charset="0"/>
            </a:endParaRPr>
          </a:p>
          <a:p>
            <a:pPr marL="0" indent="0">
              <a:buNone/>
            </a:pPr>
            <a:endParaRPr lang="da-DK" dirty="0">
              <a:latin typeface="Consolas" panose="020B0609020204030204" pitchFamily="49" charset="0"/>
            </a:endParaRPr>
          </a:p>
          <a:p>
            <a:endParaRPr lang="da-DK" dirty="0">
              <a:latin typeface="Consolas" panose="020B0609020204030204" pitchFamily="49" charset="0"/>
            </a:endParaRPr>
          </a:p>
        </p:txBody>
      </p:sp>
      <p:pic>
        <p:nvPicPr>
          <p:cNvPr id="6" name="Pladsholder til billede 33">
            <a:extLst>
              <a:ext uri="{FF2B5EF4-FFF2-40B4-BE49-F238E27FC236}">
                <a16:creationId xmlns:a16="http://schemas.microsoft.com/office/drawing/2014/main" id="{88145634-ED54-724B-DFDD-805B5D55BDC3}"/>
              </a:ext>
            </a:extLst>
          </p:cNvPr>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l="30514" r="30514"/>
          <a:stretch/>
        </p:blipFill>
        <p:spPr>
          <a:xfrm>
            <a:off x="7439025" y="0"/>
            <a:ext cx="4752975" cy="6858000"/>
          </a:xfrm>
        </p:spPr>
      </p:pic>
    </p:spTree>
    <p:extLst>
      <p:ext uri="{BB962C8B-B14F-4D97-AF65-F5344CB8AC3E}">
        <p14:creationId xmlns:p14="http://schemas.microsoft.com/office/powerpoint/2010/main" val="12239902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B5F7C145-6906-4260-AA43-B9230B6605DC}"/>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26</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90C7FAEA-ADA4-4100-8A3B-D226277A0F8F}"/>
              </a:ext>
            </a:extLst>
          </p:cNvPr>
          <p:cNvSpPr>
            <a:spLocks noGrp="1"/>
          </p:cNvSpPr>
          <p:nvPr>
            <p:ph type="title"/>
          </p:nvPr>
        </p:nvSpPr>
        <p:spPr/>
        <p:txBody>
          <a:bodyPr/>
          <a:lstStyle/>
          <a:p>
            <a:r>
              <a:rPr lang="en-US" dirty="0">
                <a:latin typeface="Consolas" panose="020B0609020204030204" pitchFamily="49" charset="0"/>
              </a:rPr>
              <a:t>Enumerations</a:t>
            </a:r>
          </a:p>
        </p:txBody>
      </p:sp>
      <p:sp>
        <p:nvSpPr>
          <p:cNvPr id="4" name="Pladsholder til tekst 3">
            <a:extLst>
              <a:ext uri="{FF2B5EF4-FFF2-40B4-BE49-F238E27FC236}">
                <a16:creationId xmlns:a16="http://schemas.microsoft.com/office/drawing/2014/main" id="{33EE9E86-E611-4318-B255-AA4604B2AE5D}"/>
              </a:ext>
            </a:extLst>
          </p:cNvPr>
          <p:cNvSpPr>
            <a:spLocks noGrp="1"/>
          </p:cNvSpPr>
          <p:nvPr>
            <p:ph type="body" sz="quarter" idx="12"/>
          </p:nvPr>
        </p:nvSpPr>
        <p:spPr>
          <a:xfrm>
            <a:off x="587375" y="1309042"/>
            <a:ext cx="10620094" cy="3704284"/>
          </a:xfrm>
        </p:spPr>
        <p:txBody>
          <a:bodyPr>
            <a:normAutofit/>
          </a:bodyPr>
          <a:lstStyle/>
          <a:p>
            <a:pPr marL="0" indent="0">
              <a:buNone/>
            </a:pPr>
            <a:r>
              <a:rPr lang="da-DK" sz="2000" dirty="0">
                <a:latin typeface="Consolas" panose="020B0609020204030204" pitchFamily="49" charset="0"/>
              </a:rPr>
              <a:t>Nøgleordet "</a:t>
            </a:r>
            <a:r>
              <a:rPr lang="da-DK" sz="2000" dirty="0" err="1">
                <a:latin typeface="Consolas" panose="020B0609020204030204" pitchFamily="49" charset="0"/>
              </a:rPr>
              <a:t>enum</a:t>
            </a:r>
            <a:r>
              <a:rPr lang="da-DK" sz="2000" dirty="0">
                <a:latin typeface="Consolas" panose="020B0609020204030204" pitchFamily="49" charset="0"/>
              </a:rPr>
              <a:t>" bruges til at erklære en optælling.</a:t>
            </a:r>
          </a:p>
          <a:p>
            <a:pPr marL="0" indent="0">
              <a:buNone/>
            </a:pPr>
            <a:r>
              <a:rPr lang="da-DK" sz="2000" dirty="0" err="1">
                <a:latin typeface="Consolas" panose="020B0609020204030204" pitchFamily="49" charset="0"/>
              </a:rPr>
              <a:t>enum</a:t>
            </a:r>
            <a:r>
              <a:rPr lang="da-DK" sz="2000" dirty="0">
                <a:latin typeface="Consolas" panose="020B0609020204030204" pitchFamily="49" charset="0"/>
              </a:rPr>
              <a:t> bruges til at tildele navne til en række tilhørende konstanter</a:t>
            </a:r>
          </a:p>
          <a:p>
            <a:pPr marL="0" indent="0">
              <a:buNone/>
            </a:pPr>
            <a:endParaRPr lang="da-DK" sz="2000" dirty="0">
              <a:latin typeface="Consolas" panose="020B0609020204030204" pitchFamily="49" charset="0"/>
            </a:endParaRPr>
          </a:p>
          <a:p>
            <a:pPr marL="0" indent="0">
              <a:buNone/>
            </a:pPr>
            <a:endParaRPr lang="en-US" sz="2000" dirty="0">
              <a:latin typeface="Consolas" panose="020B0609020204030204" pitchFamily="49" charset="0"/>
            </a:endParaRPr>
          </a:p>
        </p:txBody>
      </p:sp>
      <p:sp>
        <p:nvSpPr>
          <p:cNvPr id="8" name="Tekstfelt 7">
            <a:extLst>
              <a:ext uri="{FF2B5EF4-FFF2-40B4-BE49-F238E27FC236}">
                <a16:creationId xmlns:a16="http://schemas.microsoft.com/office/drawing/2014/main" id="{115E8BF3-3438-4773-ADF3-F9DD426C367E}"/>
              </a:ext>
            </a:extLst>
          </p:cNvPr>
          <p:cNvSpPr txBox="1"/>
          <p:nvPr/>
        </p:nvSpPr>
        <p:spPr>
          <a:xfrm>
            <a:off x="587374" y="6324260"/>
            <a:ext cx="6094428" cy="338554"/>
          </a:xfrm>
          <a:prstGeom prst="rect">
            <a:avLst/>
          </a:prstGeom>
          <a:noFill/>
        </p:spPr>
        <p:txBody>
          <a:bodyPr wrap="square">
            <a:spAutoFit/>
          </a:bodyPr>
          <a:lstStyle/>
          <a:p>
            <a:r>
              <a:rPr lang="en-US" sz="1600" dirty="0">
                <a:latin typeface="Consolas" panose="020B0609020204030204" pitchFamily="49" charset="0"/>
                <a:hlinkClick r:id="rId2">
                  <a:extLst>
                    <a:ext uri="{A12FA001-AC4F-418D-AE19-62706E023703}">
                      <ahyp:hlinkClr xmlns:ahyp="http://schemas.microsoft.com/office/drawing/2018/hyperlinkcolor" val="tx"/>
                    </a:ext>
                  </a:extLst>
                </a:hlinkClick>
              </a:rPr>
              <a:t>https://www.tutorialspoint.com/enum-in-c</a:t>
            </a:r>
            <a:endParaRPr lang="en-US" sz="1600" dirty="0">
              <a:latin typeface="Consolas" panose="020B0609020204030204" pitchFamily="49" charset="0"/>
            </a:endParaRPr>
          </a:p>
        </p:txBody>
      </p:sp>
      <p:sp>
        <p:nvSpPr>
          <p:cNvPr id="10" name="Tekstfelt 9">
            <a:extLst>
              <a:ext uri="{FF2B5EF4-FFF2-40B4-BE49-F238E27FC236}">
                <a16:creationId xmlns:a16="http://schemas.microsoft.com/office/drawing/2014/main" id="{ECFB82AC-5019-4319-AB7D-6F98742A65EF}"/>
              </a:ext>
            </a:extLst>
          </p:cNvPr>
          <p:cNvSpPr txBox="1"/>
          <p:nvPr/>
        </p:nvSpPr>
        <p:spPr>
          <a:xfrm>
            <a:off x="8864054" y="6264777"/>
            <a:ext cx="3151333" cy="338554"/>
          </a:xfrm>
          <a:prstGeom prst="rect">
            <a:avLst/>
          </a:prstGeom>
          <a:noFill/>
        </p:spPr>
        <p:txBody>
          <a:bodyPr wrap="square">
            <a:spAutoFit/>
          </a:bodyPr>
          <a:lstStyle/>
          <a:p>
            <a:pPr algn="l"/>
            <a:r>
              <a:rPr lang="en-US" sz="1600" dirty="0">
                <a:latin typeface="Consolas" panose="020B0609020204030204" pitchFamily="49" charset="0"/>
                <a:hlinkClick r:id="rId3">
                  <a:extLst>
                    <a:ext uri="{A12FA001-AC4F-418D-AE19-62706E023703}">
                      <ahyp:hlinkClr xmlns:ahyp="http://schemas.microsoft.com/office/drawing/2018/hyperlinkcolor" val="tx"/>
                    </a:ext>
                  </a:extLst>
                </a:hlinkClick>
              </a:rPr>
              <a:t>http://tpcg.io/imAjbMyb</a:t>
            </a:r>
            <a:endParaRPr lang="en-US" sz="1600" dirty="0">
              <a:latin typeface="Consolas" panose="020B0609020204030204" pitchFamily="49" charset="0"/>
            </a:endParaRPr>
          </a:p>
        </p:txBody>
      </p:sp>
      <p:sp>
        <p:nvSpPr>
          <p:cNvPr id="7" name="TextBox 6">
            <a:extLst>
              <a:ext uri="{FF2B5EF4-FFF2-40B4-BE49-F238E27FC236}">
                <a16:creationId xmlns:a16="http://schemas.microsoft.com/office/drawing/2014/main" id="{BD704BBF-32AB-F8ED-3233-19FF26C4BCBA}"/>
              </a:ext>
            </a:extLst>
          </p:cNvPr>
          <p:cNvSpPr txBox="1"/>
          <p:nvPr/>
        </p:nvSpPr>
        <p:spPr>
          <a:xfrm>
            <a:off x="2286001" y="2919669"/>
            <a:ext cx="6098102" cy="2400657"/>
          </a:xfrm>
          <a:prstGeom prst="rect">
            <a:avLst/>
          </a:prstGeom>
          <a:solidFill>
            <a:schemeClr val="bg1">
              <a:lumMod val="95000"/>
            </a:schemeClr>
          </a:solidFill>
        </p:spPr>
        <p:txBody>
          <a:bodyPr wrap="square">
            <a:spAutoFit/>
          </a:bodyPr>
          <a:lstStyle/>
          <a:p>
            <a:pPr marL="228600" indent="-228600">
              <a:buFont typeface="+mj-lt"/>
              <a:buAutoNum type="arabicPeriod"/>
            </a:pPr>
            <a:r>
              <a:rPr lang="en-US" sz="1000" b="0" dirty="0">
                <a:solidFill>
                  <a:srgbClr val="808080"/>
                </a:solidFill>
                <a:effectLst/>
                <a:latin typeface="Consolas" panose="020B0609020204030204" pitchFamily="49" charset="0"/>
              </a:rPr>
              <a:t>#include</a:t>
            </a:r>
            <a:r>
              <a:rPr lang="en-US" sz="1000" b="0" dirty="0">
                <a:solidFill>
                  <a:srgbClr val="000000"/>
                </a:solidFill>
                <a:effectLst/>
                <a:latin typeface="Consolas" panose="020B0609020204030204" pitchFamily="49" charset="0"/>
              </a:rPr>
              <a:t> </a:t>
            </a:r>
            <a:r>
              <a:rPr lang="en-US" sz="1000" b="0" dirty="0">
                <a:solidFill>
                  <a:srgbClr val="E21F1F"/>
                </a:solidFill>
                <a:effectLst/>
                <a:latin typeface="Consolas" panose="020B0609020204030204" pitchFamily="49" charset="0"/>
              </a:rPr>
              <a:t>&lt;</a:t>
            </a:r>
            <a:r>
              <a:rPr lang="en-US" sz="1000" b="0" dirty="0" err="1">
                <a:solidFill>
                  <a:srgbClr val="A31515"/>
                </a:solidFill>
                <a:effectLst/>
                <a:latin typeface="Consolas" panose="020B0609020204030204" pitchFamily="49" charset="0"/>
              </a:rPr>
              <a:t>stdio.h</a:t>
            </a:r>
            <a:r>
              <a:rPr lang="en-US" sz="1000" b="0" dirty="0">
                <a:solidFill>
                  <a:srgbClr val="E21F1F"/>
                </a:solidFill>
                <a:effectLst/>
                <a:latin typeface="Consolas" panose="020B0609020204030204" pitchFamily="49" charset="0"/>
              </a:rPr>
              <a:t>&gt;</a:t>
            </a:r>
            <a:endParaRPr lang="en-US" sz="1000" b="0" dirty="0">
              <a:solidFill>
                <a:srgbClr val="000000"/>
              </a:solidFill>
              <a:effectLst/>
              <a:latin typeface="Consolas" panose="020B0609020204030204" pitchFamily="49" charset="0"/>
            </a:endParaRPr>
          </a:p>
          <a:p>
            <a:pPr marL="228600" indent="-228600">
              <a:buFont typeface="+mj-lt"/>
              <a:buAutoNum type="arabicPeriod"/>
            </a:pPr>
            <a:r>
              <a:rPr lang="en-US" sz="1000" b="0" dirty="0" err="1">
                <a:solidFill>
                  <a:srgbClr val="0000FF"/>
                </a:solidFill>
                <a:effectLst/>
                <a:latin typeface="Consolas" panose="020B0609020204030204" pitchFamily="49" charset="0"/>
              </a:rPr>
              <a:t>enum</a:t>
            </a:r>
            <a:r>
              <a:rPr lang="en-US" sz="1000" b="0" dirty="0">
                <a:solidFill>
                  <a:srgbClr val="000000"/>
                </a:solidFill>
                <a:effectLst/>
                <a:latin typeface="Consolas" panose="020B0609020204030204" pitchFamily="49" charset="0"/>
              </a:rPr>
              <a:t> </a:t>
            </a:r>
            <a:r>
              <a:rPr lang="en-US" sz="1000" b="0" dirty="0">
                <a:solidFill>
                  <a:srgbClr val="2B91AF"/>
                </a:solidFill>
                <a:effectLst/>
                <a:latin typeface="Consolas" panose="020B0609020204030204" pitchFamily="49" charset="0"/>
              </a:rPr>
              <a:t>Weekday </a:t>
            </a:r>
            <a:r>
              <a:rPr lang="en-US" sz="1000" b="0" dirty="0">
                <a:solidFill>
                  <a:srgbClr val="000000"/>
                </a:solidFill>
                <a:effectLst/>
                <a:latin typeface="Consolas" panose="020B0609020204030204" pitchFamily="49" charset="0"/>
              </a:rPr>
              <a:t>{</a:t>
            </a:r>
            <a:r>
              <a:rPr lang="en-US" sz="1000" b="0" dirty="0" err="1">
                <a:solidFill>
                  <a:srgbClr val="000000"/>
                </a:solidFill>
                <a:effectLst/>
                <a:latin typeface="Consolas" panose="020B0609020204030204" pitchFamily="49" charset="0"/>
              </a:rPr>
              <a:t>Mon,Tue,Wed,Thur,Fri,Sat,Sun</a:t>
            </a:r>
            <a:r>
              <a:rPr lang="en-US" sz="1000" b="0" dirty="0">
                <a:solidFill>
                  <a:srgbClr val="000000"/>
                </a:solidFill>
                <a:effectLst/>
                <a:latin typeface="Consolas" panose="020B0609020204030204" pitchFamily="49" charset="0"/>
              </a:rPr>
              <a:t>};</a:t>
            </a:r>
          </a:p>
          <a:p>
            <a:pPr marL="228600" indent="-228600">
              <a:buFont typeface="+mj-lt"/>
              <a:buAutoNum type="arabicPeriod"/>
            </a:pPr>
            <a:r>
              <a:rPr lang="en-US" sz="1000" dirty="0">
                <a:solidFill>
                  <a:srgbClr val="000000"/>
                </a:solidFill>
                <a:latin typeface="Consolas" panose="020B0609020204030204" pitchFamily="49" charset="0"/>
              </a:rPr>
              <a:t> </a:t>
            </a:r>
            <a:endParaRPr lang="en-US" sz="1000" b="0" dirty="0">
              <a:solidFill>
                <a:srgbClr val="000000"/>
              </a:solidFill>
              <a:effectLst/>
              <a:latin typeface="Consolas" panose="020B0609020204030204" pitchFamily="49" charset="0"/>
            </a:endParaRPr>
          </a:p>
          <a:p>
            <a:pPr marL="228600" indent="-228600">
              <a:buFont typeface="+mj-lt"/>
              <a:buAutoNum type="arabicPeriod"/>
            </a:pP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 </a:t>
            </a:r>
            <a:r>
              <a:rPr lang="en-US" sz="1000" b="0" dirty="0">
                <a:solidFill>
                  <a:srgbClr val="74531F"/>
                </a:solidFill>
                <a:effectLst/>
                <a:latin typeface="Consolas" panose="020B0609020204030204" pitchFamily="49" charset="0"/>
              </a:rPr>
              <a:t>main</a:t>
            </a:r>
            <a:r>
              <a:rPr lang="en-US" sz="1000" b="0" dirty="0">
                <a:solidFill>
                  <a:srgbClr val="000000"/>
                </a:solidFill>
                <a:effectLst/>
                <a:latin typeface="Consolas" panose="020B0609020204030204" pitchFamily="49" charset="0"/>
              </a:rPr>
              <a:t>(){</a:t>
            </a:r>
          </a:p>
          <a:p>
            <a:pPr marL="228600" indent="-2286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0000FF"/>
                </a:solidFill>
                <a:effectLst/>
                <a:latin typeface="Consolas" panose="020B0609020204030204" pitchFamily="49" charset="0"/>
              </a:rPr>
              <a:t>enum</a:t>
            </a:r>
            <a:r>
              <a:rPr lang="en-US" sz="1000" b="0" dirty="0">
                <a:solidFill>
                  <a:srgbClr val="000000"/>
                </a:solidFill>
                <a:effectLst/>
                <a:latin typeface="Consolas" panose="020B0609020204030204" pitchFamily="49" charset="0"/>
              </a:rPr>
              <a:t> </a:t>
            </a:r>
            <a:r>
              <a:rPr lang="en-US" sz="1000" b="0" dirty="0">
                <a:solidFill>
                  <a:srgbClr val="2B91AF"/>
                </a:solidFill>
                <a:effectLst/>
                <a:latin typeface="Consolas" panose="020B0609020204030204" pitchFamily="49" charset="0"/>
              </a:rPr>
              <a:t>Weekday</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w</a:t>
            </a:r>
            <a:r>
              <a:rPr lang="en-US" sz="1000" b="0" dirty="0">
                <a:solidFill>
                  <a:srgbClr val="000000"/>
                </a:solidFill>
                <a:effectLst/>
                <a:latin typeface="Consolas" panose="020B0609020204030204" pitchFamily="49" charset="0"/>
              </a:rPr>
              <a:t> = </a:t>
            </a:r>
            <a:r>
              <a:rPr lang="en-US" sz="1000" dirty="0">
                <a:solidFill>
                  <a:srgbClr val="098658"/>
                </a:solidFill>
                <a:latin typeface="Consolas" panose="020B0609020204030204" pitchFamily="49" charset="0"/>
              </a:rPr>
              <a:t>7</a:t>
            </a:r>
            <a:r>
              <a:rPr lang="en-US" sz="1000" b="0" dirty="0">
                <a:solidFill>
                  <a:srgbClr val="000000"/>
                </a:solidFill>
                <a:effectLst/>
                <a:latin typeface="Consolas" panose="020B0609020204030204" pitchFamily="49" charset="0"/>
              </a:rPr>
              <a:t>;</a:t>
            </a:r>
          </a:p>
          <a:p>
            <a:pPr marL="228600" indent="-228600">
              <a:buFont typeface="+mj-lt"/>
              <a:buAutoNum type="arabicPeriod"/>
            </a:pPr>
            <a:r>
              <a:rPr lang="en-US" sz="1000" b="0" dirty="0">
                <a:solidFill>
                  <a:srgbClr val="008000"/>
                </a:solidFill>
                <a:effectLst/>
                <a:latin typeface="Consolas" panose="020B0609020204030204" pitchFamily="49" charset="0"/>
              </a:rPr>
              <a:t>    /* Ensure that weekday is within Mon and Sun!*/</a:t>
            </a:r>
            <a:endParaRPr lang="en-US" sz="1000" b="0" dirty="0">
              <a:solidFill>
                <a:srgbClr val="000000"/>
              </a:solidFill>
              <a:effectLst/>
              <a:latin typeface="Consolas" panose="020B0609020204030204" pitchFamily="49" charset="0"/>
            </a:endParaRPr>
          </a:p>
          <a:p>
            <a:pPr marL="228600" indent="-2286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8F08C4"/>
                </a:solidFill>
                <a:effectLst/>
                <a:latin typeface="Consolas" panose="020B0609020204030204" pitchFamily="49" charset="0"/>
              </a:rPr>
              <a:t>if</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w</a:t>
            </a:r>
            <a:r>
              <a:rPr lang="en-US" sz="1000" b="0" dirty="0">
                <a:solidFill>
                  <a:srgbClr val="000000"/>
                </a:solidFill>
                <a:effectLst/>
                <a:latin typeface="Consolas" panose="020B0609020204030204" pitchFamily="49" charset="0"/>
              </a:rPr>
              <a:t> &lt; Mon || </a:t>
            </a:r>
            <a:r>
              <a:rPr lang="en-US" sz="1000" b="0" dirty="0">
                <a:solidFill>
                  <a:srgbClr val="1F377F"/>
                </a:solidFill>
                <a:effectLst/>
                <a:latin typeface="Consolas" panose="020B0609020204030204" pitchFamily="49" charset="0"/>
              </a:rPr>
              <a:t>w</a:t>
            </a:r>
            <a:r>
              <a:rPr lang="en-US" sz="1000" b="0" dirty="0">
                <a:solidFill>
                  <a:srgbClr val="000000"/>
                </a:solidFill>
                <a:effectLst/>
                <a:latin typeface="Consolas" panose="020B0609020204030204" pitchFamily="49" charset="0"/>
              </a:rPr>
              <a:t> &gt; Sun){</a:t>
            </a:r>
          </a:p>
          <a:p>
            <a:pPr marL="228600" indent="-2286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74531F"/>
                </a:solidFill>
                <a:effectLst/>
                <a:latin typeface="Consolas" panose="020B0609020204030204" pitchFamily="49" charset="0"/>
              </a:rPr>
              <a:t>printf</a:t>
            </a:r>
            <a:r>
              <a:rPr lang="en-US" sz="1000" b="0" dirty="0">
                <a:solidFill>
                  <a:srgbClr val="000000"/>
                </a:solidFill>
                <a:effectLst/>
                <a:latin typeface="Consolas" panose="020B0609020204030204" pitchFamily="49" charset="0"/>
              </a:rPr>
              <a:t>(</a:t>
            </a:r>
            <a:r>
              <a:rPr lang="en-US" sz="1000" b="0" dirty="0">
                <a:solidFill>
                  <a:srgbClr val="E21F1F"/>
                </a:solidFill>
                <a:effectLst/>
                <a:latin typeface="Consolas" panose="020B0609020204030204" pitchFamily="49" charset="0"/>
              </a:rPr>
              <a:t>"</a:t>
            </a:r>
            <a:r>
              <a:rPr lang="en-US" sz="1000" b="0" dirty="0">
                <a:solidFill>
                  <a:srgbClr val="A31515"/>
                </a:solidFill>
                <a:effectLst/>
                <a:latin typeface="Consolas" panose="020B0609020204030204" pitchFamily="49" charset="0"/>
              </a:rPr>
              <a:t>Error, w is not a Weekday</a:t>
            </a:r>
            <a:r>
              <a:rPr lang="en-US" sz="1000" b="0" dirty="0">
                <a:solidFill>
                  <a:srgbClr val="E21F1F"/>
                </a:solidFill>
                <a:effectLst/>
                <a:latin typeface="Consolas" panose="020B0609020204030204" pitchFamily="49" charset="0"/>
              </a:rPr>
              <a:t>"</a:t>
            </a:r>
            <a:r>
              <a:rPr lang="en-US" sz="1000" b="0" dirty="0">
                <a:solidFill>
                  <a:srgbClr val="000000"/>
                </a:solidFill>
                <a:effectLst/>
                <a:latin typeface="Consolas" panose="020B0609020204030204" pitchFamily="49" charset="0"/>
              </a:rPr>
              <a:t>);</a:t>
            </a:r>
          </a:p>
          <a:p>
            <a:pPr marL="228600" indent="-2286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8F08C4"/>
                </a:solidFill>
                <a:effectLst/>
                <a:latin typeface="Consolas" panose="020B0609020204030204" pitchFamily="49" charset="0"/>
              </a:rPr>
              <a:t>return</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a:t>
            </a:r>
            <a:r>
              <a:rPr lang="en-US" sz="1000" b="0" dirty="0">
                <a:solidFill>
                  <a:srgbClr val="000000"/>
                </a:solidFill>
                <a:effectLst/>
                <a:latin typeface="Consolas" panose="020B0609020204030204" pitchFamily="49" charset="0"/>
              </a:rPr>
              <a:t>;</a:t>
            </a:r>
          </a:p>
          <a:p>
            <a:pPr marL="228600" indent="-228600">
              <a:buFont typeface="+mj-lt"/>
              <a:buAutoNum type="arabicPeriod"/>
            </a:pPr>
            <a:r>
              <a:rPr lang="en-US" sz="1000" b="0" dirty="0">
                <a:solidFill>
                  <a:srgbClr val="000000"/>
                </a:solidFill>
                <a:effectLst/>
                <a:latin typeface="Consolas" panose="020B0609020204030204" pitchFamily="49" charset="0"/>
              </a:rPr>
              <a:t>    }</a:t>
            </a:r>
          </a:p>
          <a:p>
            <a:pPr marL="228600" indent="-2286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74531F"/>
                </a:solidFill>
                <a:effectLst/>
                <a:latin typeface="Consolas" panose="020B0609020204030204" pitchFamily="49" charset="0"/>
              </a:rPr>
              <a:t>printf</a:t>
            </a:r>
            <a:r>
              <a:rPr lang="en-US" sz="1000" b="0" dirty="0">
                <a:solidFill>
                  <a:srgbClr val="000000"/>
                </a:solidFill>
                <a:effectLst/>
                <a:latin typeface="Consolas" panose="020B0609020204030204" pitchFamily="49" charset="0"/>
              </a:rPr>
              <a:t>(</a:t>
            </a:r>
            <a:r>
              <a:rPr lang="en-US" sz="1000" b="0" dirty="0">
                <a:solidFill>
                  <a:srgbClr val="E21F1F"/>
                </a:solidFill>
                <a:effectLst/>
                <a:latin typeface="Consolas" panose="020B0609020204030204" pitchFamily="49" charset="0"/>
              </a:rPr>
              <a:t>"</a:t>
            </a:r>
            <a:r>
              <a:rPr lang="en-US" sz="1000" b="0" dirty="0">
                <a:solidFill>
                  <a:srgbClr val="A31515"/>
                </a:solidFill>
                <a:effectLst/>
                <a:latin typeface="Consolas" panose="020B0609020204030204" pitchFamily="49" charset="0"/>
              </a:rPr>
              <a:t>Value of weekday: </a:t>
            </a:r>
            <a:r>
              <a:rPr lang="en-US" sz="1000" b="0" dirty="0">
                <a:solidFill>
                  <a:srgbClr val="1F377F"/>
                </a:solidFill>
                <a:effectLst/>
                <a:latin typeface="Consolas" panose="020B0609020204030204" pitchFamily="49" charset="0"/>
              </a:rPr>
              <a:t>%i</a:t>
            </a:r>
            <a:r>
              <a:rPr lang="en-US" sz="1000" b="0" dirty="0">
                <a:solidFill>
                  <a:srgbClr val="B776FB"/>
                </a:solidFill>
                <a:effectLst/>
                <a:latin typeface="Consolas" panose="020B0609020204030204" pitchFamily="49" charset="0"/>
              </a:rPr>
              <a:t>\n</a:t>
            </a:r>
            <a:r>
              <a:rPr lang="en-US" sz="1000" b="0" dirty="0">
                <a:solidFill>
                  <a:srgbClr val="E21F1F"/>
                </a:solidFill>
                <a:effectLst/>
                <a:latin typeface="Consolas" panose="020B0609020204030204" pitchFamily="49" charset="0"/>
              </a:rPr>
              <a:t>"</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w</a:t>
            </a:r>
            <a:r>
              <a:rPr lang="en-US" sz="1000" b="0" dirty="0">
                <a:solidFill>
                  <a:srgbClr val="000000"/>
                </a:solidFill>
                <a:effectLst/>
                <a:latin typeface="Consolas" panose="020B0609020204030204" pitchFamily="49" charset="0"/>
              </a:rPr>
              <a:t>);</a:t>
            </a:r>
          </a:p>
          <a:p>
            <a:pPr marL="228600" indent="-2286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8F08C4"/>
                </a:solidFill>
                <a:effectLst/>
                <a:latin typeface="Consolas" panose="020B0609020204030204" pitchFamily="49" charset="0"/>
              </a:rPr>
              <a:t>return</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0</a:t>
            </a:r>
            <a:r>
              <a:rPr lang="en-US" sz="1000" b="0" dirty="0">
                <a:solidFill>
                  <a:srgbClr val="000000"/>
                </a:solidFill>
                <a:effectLst/>
                <a:latin typeface="Consolas" panose="020B0609020204030204" pitchFamily="49" charset="0"/>
              </a:rPr>
              <a:t>;</a:t>
            </a:r>
          </a:p>
          <a:p>
            <a:pPr marL="228600" indent="-228600">
              <a:buFont typeface="+mj-lt"/>
              <a:buAutoNum type="arabicPeriod"/>
            </a:pPr>
            <a:r>
              <a:rPr lang="en-US" sz="1000" b="0" dirty="0">
                <a:solidFill>
                  <a:srgbClr val="000000"/>
                </a:solidFill>
                <a:effectLst/>
                <a:latin typeface="Consolas" panose="020B0609020204030204" pitchFamily="49" charset="0"/>
              </a:rPr>
              <a:t>}</a:t>
            </a:r>
          </a:p>
          <a:p>
            <a:pPr marL="228600" indent="-228600">
              <a:buFont typeface="+mj-lt"/>
              <a:buAutoNum type="arabicPeriod"/>
            </a:pPr>
            <a:br>
              <a:rPr lang="en-US" sz="1000" b="0" dirty="0">
                <a:solidFill>
                  <a:srgbClr val="000000"/>
                </a:solidFill>
                <a:effectLst/>
                <a:latin typeface="Consolas" panose="020B0609020204030204" pitchFamily="49" charset="0"/>
              </a:rPr>
            </a:br>
            <a:endParaRPr lang="en-US" sz="1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3152963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958BA7-E2A8-D9A7-9643-1996C046E662}"/>
              </a:ext>
            </a:extLst>
          </p:cNvPr>
          <p:cNvSpPr>
            <a:spLocks noGrp="1"/>
          </p:cNvSpPr>
          <p:nvPr>
            <p:ph type="sldNum" sz="quarter" idx="4"/>
          </p:nvPr>
        </p:nvSpPr>
        <p:spPr/>
        <p:txBody>
          <a:bodyPr/>
          <a:lstStyle/>
          <a:p>
            <a:fld id="{D8D877B3-D348-4611-9BDB-C5374591D951}" type="slidenum">
              <a:rPr lang="en-US" smtClean="0"/>
              <a:pPr/>
              <a:t>27</a:t>
            </a:fld>
            <a:endParaRPr lang="en-US" dirty="0"/>
          </a:p>
        </p:txBody>
      </p:sp>
      <p:sp>
        <p:nvSpPr>
          <p:cNvPr id="3" name="Title 2">
            <a:extLst>
              <a:ext uri="{FF2B5EF4-FFF2-40B4-BE49-F238E27FC236}">
                <a16:creationId xmlns:a16="http://schemas.microsoft.com/office/drawing/2014/main" id="{8C62D072-4340-B650-E111-8CDA209F9ACE}"/>
              </a:ext>
            </a:extLst>
          </p:cNvPr>
          <p:cNvSpPr>
            <a:spLocks noGrp="1"/>
          </p:cNvSpPr>
          <p:nvPr>
            <p:ph type="title"/>
          </p:nvPr>
        </p:nvSpPr>
        <p:spPr>
          <a:xfrm>
            <a:off x="587374" y="370290"/>
            <a:ext cx="9086347" cy="1474385"/>
          </a:xfrm>
        </p:spPr>
        <p:txBody>
          <a:bodyPr/>
          <a:lstStyle/>
          <a:p>
            <a:r>
              <a:rPr lang="da-DK" dirty="0" err="1"/>
              <a:t>Enum</a:t>
            </a:r>
            <a:r>
              <a:rPr lang="da-DK" dirty="0"/>
              <a:t> </a:t>
            </a:r>
            <a:r>
              <a:rPr lang="da-DK" dirty="0" err="1"/>
              <a:t>example</a:t>
            </a:r>
            <a:r>
              <a:rPr lang="da-DK" dirty="0"/>
              <a:t> with </a:t>
            </a:r>
            <a:r>
              <a:rPr lang="da-DK" dirty="0" err="1"/>
              <a:t>errr</a:t>
            </a:r>
            <a:r>
              <a:rPr lang="da-DK" dirty="0"/>
              <a:t> </a:t>
            </a:r>
            <a:r>
              <a:rPr lang="da-DK" dirty="0" err="1"/>
              <a:t>codes</a:t>
            </a:r>
            <a:endParaRPr lang="en-DK" dirty="0"/>
          </a:p>
        </p:txBody>
      </p:sp>
      <p:sp>
        <p:nvSpPr>
          <p:cNvPr id="4" name="Text Placeholder 3">
            <a:extLst>
              <a:ext uri="{FF2B5EF4-FFF2-40B4-BE49-F238E27FC236}">
                <a16:creationId xmlns:a16="http://schemas.microsoft.com/office/drawing/2014/main" id="{D1585DCA-3AE9-D3FB-EB5A-DDF0E4BEC00C}"/>
              </a:ext>
            </a:extLst>
          </p:cNvPr>
          <p:cNvSpPr>
            <a:spLocks noGrp="1"/>
          </p:cNvSpPr>
          <p:nvPr>
            <p:ph type="body" sz="quarter" idx="12"/>
          </p:nvPr>
        </p:nvSpPr>
        <p:spPr/>
        <p:txBody>
          <a:bodyPr/>
          <a:lstStyle/>
          <a:p>
            <a:endParaRPr lang="en-DK" dirty="0"/>
          </a:p>
        </p:txBody>
      </p:sp>
      <p:sp>
        <p:nvSpPr>
          <p:cNvPr id="7" name="TextBox 6">
            <a:extLst>
              <a:ext uri="{FF2B5EF4-FFF2-40B4-BE49-F238E27FC236}">
                <a16:creationId xmlns:a16="http://schemas.microsoft.com/office/drawing/2014/main" id="{F3C70F66-752C-B6E6-3E1F-A6AFB3F67AA4}"/>
              </a:ext>
            </a:extLst>
          </p:cNvPr>
          <p:cNvSpPr txBox="1"/>
          <p:nvPr/>
        </p:nvSpPr>
        <p:spPr>
          <a:xfrm>
            <a:off x="2688202" y="2235016"/>
            <a:ext cx="6098102" cy="2862322"/>
          </a:xfrm>
          <a:prstGeom prst="rect">
            <a:avLst/>
          </a:prstGeom>
          <a:solidFill>
            <a:schemeClr val="bg1">
              <a:lumMod val="95000"/>
            </a:schemeClr>
          </a:solidFill>
        </p:spPr>
        <p:txBody>
          <a:bodyPr wrap="square">
            <a:spAutoFit/>
          </a:bodyPr>
          <a:lstStyle/>
          <a:p>
            <a:pPr marL="342900" indent="-342900">
              <a:buFont typeface="+mj-lt"/>
              <a:buAutoNum type="arabicPeriod"/>
            </a:pPr>
            <a:r>
              <a:rPr lang="en-US" sz="1000" b="0" dirty="0">
                <a:solidFill>
                  <a:srgbClr val="808080"/>
                </a:solidFill>
                <a:effectLst/>
                <a:latin typeface="Consolas" panose="020B0609020204030204" pitchFamily="49" charset="0"/>
              </a:rPr>
              <a:t>#include</a:t>
            </a:r>
            <a:r>
              <a:rPr lang="en-US" sz="1000" b="0" dirty="0">
                <a:solidFill>
                  <a:srgbClr val="000000"/>
                </a:solidFill>
                <a:effectLst/>
                <a:latin typeface="Consolas" panose="020B0609020204030204" pitchFamily="49" charset="0"/>
              </a:rPr>
              <a:t> </a:t>
            </a:r>
            <a:r>
              <a:rPr lang="en-US" sz="1000" b="0" dirty="0">
                <a:solidFill>
                  <a:srgbClr val="E21F1F"/>
                </a:solidFill>
                <a:effectLst/>
                <a:latin typeface="Consolas" panose="020B0609020204030204" pitchFamily="49" charset="0"/>
              </a:rPr>
              <a:t>&lt;</a:t>
            </a:r>
            <a:r>
              <a:rPr lang="en-US" sz="1000" b="0" dirty="0" err="1">
                <a:solidFill>
                  <a:srgbClr val="A31515"/>
                </a:solidFill>
                <a:effectLst/>
                <a:latin typeface="Consolas" panose="020B0609020204030204" pitchFamily="49" charset="0"/>
              </a:rPr>
              <a:t>stdio.h</a:t>
            </a:r>
            <a:r>
              <a:rPr lang="en-US" sz="1000" b="0" dirty="0">
                <a:solidFill>
                  <a:srgbClr val="E21F1F"/>
                </a:solidFill>
                <a:effectLst/>
                <a:latin typeface="Consolas" panose="020B0609020204030204" pitchFamily="49" charset="0"/>
              </a:rPr>
              <a:t>&gt;</a:t>
            </a:r>
          </a:p>
          <a:p>
            <a:pPr marL="342900" indent="-342900">
              <a:buFont typeface="+mj-lt"/>
              <a:buAutoNum type="arabicPeriod"/>
            </a:pPr>
            <a:r>
              <a:rPr lang="en-US" sz="1000" dirty="0">
                <a:solidFill>
                  <a:srgbClr val="E21F1F"/>
                </a:solidFill>
                <a:latin typeface="Consolas" panose="020B0609020204030204" pitchFamily="49" charset="0"/>
              </a:rPr>
              <a:t> </a:t>
            </a:r>
            <a:endParaRPr lang="en-US" sz="1000" b="0" dirty="0">
              <a:solidFill>
                <a:srgbClr val="000000"/>
              </a:solidFill>
              <a:effectLst/>
              <a:latin typeface="Consolas" panose="020B0609020204030204" pitchFamily="49" charset="0"/>
            </a:endParaRPr>
          </a:p>
          <a:p>
            <a:pPr marL="342900" indent="-342900">
              <a:buFont typeface="+mj-lt"/>
              <a:buAutoNum type="arabicPeriod"/>
            </a:pPr>
            <a:r>
              <a:rPr lang="en-US" sz="1000" b="0" dirty="0" err="1">
                <a:solidFill>
                  <a:srgbClr val="0000FF"/>
                </a:solidFill>
                <a:effectLst/>
                <a:latin typeface="Consolas" panose="020B0609020204030204" pitchFamily="49" charset="0"/>
              </a:rPr>
              <a:t>enum</a:t>
            </a:r>
            <a:r>
              <a:rPr lang="en-US" sz="1000" b="0" dirty="0">
                <a:solidFill>
                  <a:srgbClr val="000000"/>
                </a:solidFill>
                <a:effectLst/>
                <a:latin typeface="Consolas" panose="020B0609020204030204" pitchFamily="49" charset="0"/>
              </a:rPr>
              <a:t> </a:t>
            </a:r>
            <a:r>
              <a:rPr lang="en-US" sz="1000" b="0" dirty="0">
                <a:solidFill>
                  <a:srgbClr val="2B91AF"/>
                </a:solidFill>
                <a:effectLst/>
                <a:latin typeface="Consolas" panose="020B0609020204030204" pitchFamily="49" charset="0"/>
              </a:rPr>
              <a:t>status</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OK = </a:t>
            </a:r>
            <a:r>
              <a:rPr lang="en-US" sz="1000" b="0" dirty="0">
                <a:solidFill>
                  <a:srgbClr val="098658"/>
                </a:solidFill>
                <a:effectLst/>
                <a:latin typeface="Consolas" panose="020B0609020204030204" pitchFamily="49" charset="0"/>
              </a:rPr>
              <a:t>200</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000000"/>
                </a:solidFill>
                <a:effectLst/>
                <a:latin typeface="Consolas" panose="020B0609020204030204" pitchFamily="49" charset="0"/>
              </a:rPr>
              <a:t>BadRequest</a:t>
            </a:r>
            <a:r>
              <a:rPr lang="en-US" sz="1000" b="0" dirty="0">
                <a:solidFill>
                  <a:srgbClr val="000000"/>
                </a:solidFill>
                <a:effectLst/>
                <a:latin typeface="Consolas" panose="020B0609020204030204" pitchFamily="49" charset="0"/>
              </a:rPr>
              <a:t> = </a:t>
            </a:r>
            <a:r>
              <a:rPr lang="en-US" sz="1000" b="0" dirty="0">
                <a:solidFill>
                  <a:srgbClr val="098658"/>
                </a:solidFill>
                <a:effectLst/>
                <a:latin typeface="Consolas" panose="020B0609020204030204" pitchFamily="49" charset="0"/>
              </a:rPr>
              <a:t>400</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Unauthorized = </a:t>
            </a:r>
            <a:r>
              <a:rPr lang="en-US" sz="1000" b="0" dirty="0">
                <a:solidFill>
                  <a:srgbClr val="098658"/>
                </a:solidFill>
                <a:effectLst/>
                <a:latin typeface="Consolas" panose="020B0609020204030204" pitchFamily="49" charset="0"/>
              </a:rPr>
              <a:t>401</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Forbidden = </a:t>
            </a:r>
            <a:r>
              <a:rPr lang="en-US" sz="1000" b="0" dirty="0">
                <a:solidFill>
                  <a:srgbClr val="098658"/>
                </a:solidFill>
                <a:effectLst/>
                <a:latin typeface="Consolas" panose="020B0609020204030204" pitchFamily="49" charset="0"/>
              </a:rPr>
              <a:t>403</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000000"/>
                </a:solidFill>
                <a:effectLst/>
                <a:latin typeface="Consolas" panose="020B0609020204030204" pitchFamily="49" charset="0"/>
              </a:rPr>
              <a:t>NotFound</a:t>
            </a:r>
            <a:r>
              <a:rPr lang="en-US" sz="1000" b="0" dirty="0">
                <a:solidFill>
                  <a:srgbClr val="000000"/>
                </a:solidFill>
                <a:effectLst/>
                <a:latin typeface="Consolas" panose="020B0609020204030204" pitchFamily="49" charset="0"/>
              </a:rPr>
              <a:t> = </a:t>
            </a:r>
            <a:r>
              <a:rPr lang="en-US" sz="1000" b="0" dirty="0">
                <a:solidFill>
                  <a:srgbClr val="098658"/>
                </a:solidFill>
                <a:effectLst/>
                <a:latin typeface="Consolas" panose="020B0609020204030204" pitchFamily="49" charset="0"/>
              </a:rPr>
              <a:t>404</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000000"/>
                </a:solidFill>
                <a:effectLst/>
                <a:latin typeface="Consolas" panose="020B0609020204030204" pitchFamily="49" charset="0"/>
              </a:rPr>
              <a:t>InternalServerError</a:t>
            </a:r>
            <a:r>
              <a:rPr lang="en-US" sz="1000" b="0" dirty="0">
                <a:solidFill>
                  <a:srgbClr val="000000"/>
                </a:solidFill>
                <a:effectLst/>
                <a:latin typeface="Consolas" panose="020B0609020204030204" pitchFamily="49" charset="0"/>
              </a:rPr>
              <a:t> = </a:t>
            </a:r>
            <a:r>
              <a:rPr lang="en-US" sz="1000" b="0" dirty="0">
                <a:solidFill>
                  <a:srgbClr val="098658"/>
                </a:solidFill>
                <a:effectLst/>
                <a:latin typeface="Consolas" panose="020B0609020204030204" pitchFamily="49" charset="0"/>
              </a:rPr>
              <a:t>500</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dirty="0">
                <a:solidFill>
                  <a:srgbClr val="000000"/>
                </a:solidFill>
                <a:latin typeface="Consolas" panose="020B0609020204030204" pitchFamily="49" charset="0"/>
              </a:rPr>
              <a:t> </a:t>
            </a:r>
            <a:endParaRPr lang="en-US" sz="1000" b="0" dirty="0">
              <a:solidFill>
                <a:srgbClr val="000000"/>
              </a:solidFill>
              <a:effectLst/>
              <a:latin typeface="Consolas" panose="020B0609020204030204" pitchFamily="49" charset="0"/>
            </a:endParaRPr>
          </a:p>
          <a:p>
            <a:pPr marL="342900" indent="-342900">
              <a:buFont typeface="+mj-lt"/>
              <a:buAutoNum type="arabicPeriod"/>
            </a:pP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 </a:t>
            </a:r>
            <a:r>
              <a:rPr lang="en-US" sz="1000" b="0" dirty="0">
                <a:solidFill>
                  <a:srgbClr val="74531F"/>
                </a:solidFill>
                <a:effectLst/>
                <a:latin typeface="Consolas" panose="020B0609020204030204" pitchFamily="49" charset="0"/>
              </a:rPr>
              <a:t>main</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0000FF"/>
                </a:solidFill>
                <a:effectLst/>
                <a:latin typeface="Consolas" panose="020B0609020204030204" pitchFamily="49" charset="0"/>
              </a:rPr>
              <a:t>enum</a:t>
            </a:r>
            <a:r>
              <a:rPr lang="en-US" sz="1000" b="0" dirty="0">
                <a:solidFill>
                  <a:srgbClr val="000000"/>
                </a:solidFill>
                <a:effectLst/>
                <a:latin typeface="Consolas" panose="020B0609020204030204" pitchFamily="49" charset="0"/>
              </a:rPr>
              <a:t> </a:t>
            </a:r>
            <a:r>
              <a:rPr lang="en-US" sz="1000" b="0" dirty="0">
                <a:solidFill>
                  <a:srgbClr val="2B91AF"/>
                </a:solidFill>
                <a:effectLst/>
                <a:latin typeface="Consolas" panose="020B0609020204030204" pitchFamily="49" charset="0"/>
              </a:rPr>
              <a:t>status</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code</a:t>
            </a:r>
            <a:r>
              <a:rPr lang="en-US" sz="1000" b="0" dirty="0">
                <a:solidFill>
                  <a:srgbClr val="000000"/>
                </a:solidFill>
                <a:effectLst/>
                <a:latin typeface="Consolas" panose="020B0609020204030204" pitchFamily="49" charset="0"/>
              </a:rPr>
              <a:t> = </a:t>
            </a:r>
            <a:r>
              <a:rPr lang="en-US" sz="1000" b="0" dirty="0" err="1">
                <a:solidFill>
                  <a:srgbClr val="000000"/>
                </a:solidFill>
                <a:effectLst/>
                <a:latin typeface="Consolas" panose="020B0609020204030204" pitchFamily="49" charset="0"/>
              </a:rPr>
              <a:t>InternalServerError</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8F08C4"/>
                </a:solidFill>
                <a:effectLst/>
                <a:latin typeface="Consolas" panose="020B0609020204030204" pitchFamily="49" charset="0"/>
              </a:rPr>
              <a:t>if</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code</a:t>
            </a:r>
            <a:r>
              <a:rPr lang="en-US" sz="1000" b="0" dirty="0">
                <a:solidFill>
                  <a:srgbClr val="000000"/>
                </a:solidFill>
                <a:effectLst/>
                <a:latin typeface="Consolas" panose="020B0609020204030204" pitchFamily="49" charset="0"/>
              </a:rPr>
              <a:t> == </a:t>
            </a:r>
            <a:r>
              <a:rPr lang="en-US" sz="1000" b="0" dirty="0">
                <a:solidFill>
                  <a:srgbClr val="098658"/>
                </a:solidFill>
                <a:effectLst/>
                <a:latin typeface="Consolas" panose="020B0609020204030204" pitchFamily="49" charset="0"/>
              </a:rPr>
              <a:t>500</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74531F"/>
                </a:solidFill>
                <a:effectLst/>
                <a:latin typeface="Consolas" panose="020B0609020204030204" pitchFamily="49" charset="0"/>
              </a:rPr>
              <a:t>printf</a:t>
            </a:r>
            <a:r>
              <a:rPr lang="en-US" sz="1000" b="0" dirty="0">
                <a:solidFill>
                  <a:srgbClr val="000000"/>
                </a:solidFill>
                <a:effectLst/>
                <a:latin typeface="Consolas" panose="020B0609020204030204" pitchFamily="49" charset="0"/>
              </a:rPr>
              <a:t>(</a:t>
            </a:r>
            <a:r>
              <a:rPr lang="en-US" sz="1000" b="0" dirty="0">
                <a:solidFill>
                  <a:srgbClr val="E21F1F"/>
                </a:solidFill>
                <a:effectLst/>
                <a:latin typeface="Consolas" panose="020B0609020204030204" pitchFamily="49" charset="0"/>
              </a:rPr>
              <a:t>"</a:t>
            </a:r>
            <a:r>
              <a:rPr lang="en-US" sz="1000" b="0" dirty="0">
                <a:solidFill>
                  <a:srgbClr val="A31515"/>
                </a:solidFill>
                <a:effectLst/>
                <a:latin typeface="Consolas" panose="020B0609020204030204" pitchFamily="49" charset="0"/>
              </a:rPr>
              <a:t>Internal Server Error has been encountered</a:t>
            </a:r>
            <a:r>
              <a:rPr lang="en-US" sz="1000" b="0" dirty="0">
                <a:solidFill>
                  <a:srgbClr val="E21F1F"/>
                </a:solidFill>
                <a:effectLst/>
                <a:latin typeface="Consolas" panose="020B0609020204030204" pitchFamily="49" charset="0"/>
              </a:rPr>
              <a:t>"</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dirty="0">
                <a:solidFill>
                  <a:srgbClr val="000000"/>
                </a:solidFill>
                <a:latin typeface="Consolas" panose="020B0609020204030204" pitchFamily="49" charset="0"/>
              </a:rPr>
              <a:t> </a:t>
            </a:r>
          </a:p>
          <a:p>
            <a:pPr marL="342900" indent="-342900">
              <a:buFont typeface="+mj-lt"/>
              <a:buAutoNum type="arabicPeriod"/>
            </a:pPr>
            <a:r>
              <a:rPr lang="en-US" sz="1000" b="0" dirty="0">
                <a:solidFill>
                  <a:srgbClr val="8F08C4"/>
                </a:solidFill>
                <a:effectLst/>
                <a:latin typeface="Consolas" panose="020B0609020204030204" pitchFamily="49" charset="0"/>
              </a:rPr>
              <a:t>return</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0</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6003815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F1ED79-DA52-CA8E-312D-1A78B7E7B234}"/>
              </a:ext>
            </a:extLst>
          </p:cNvPr>
          <p:cNvSpPr>
            <a:spLocks noGrp="1"/>
          </p:cNvSpPr>
          <p:nvPr>
            <p:ph type="sldNum" sz="quarter" idx="4"/>
          </p:nvPr>
        </p:nvSpPr>
        <p:spPr/>
        <p:txBody>
          <a:bodyPr/>
          <a:lstStyle/>
          <a:p>
            <a:fld id="{D8D877B3-D348-4611-9BDB-C5374591D951}" type="slidenum">
              <a:rPr lang="en-US" smtClean="0"/>
              <a:pPr/>
              <a:t>28</a:t>
            </a:fld>
            <a:endParaRPr lang="en-US" dirty="0"/>
          </a:p>
        </p:txBody>
      </p:sp>
      <p:sp>
        <p:nvSpPr>
          <p:cNvPr id="3" name="Title 2">
            <a:extLst>
              <a:ext uri="{FF2B5EF4-FFF2-40B4-BE49-F238E27FC236}">
                <a16:creationId xmlns:a16="http://schemas.microsoft.com/office/drawing/2014/main" id="{CDC78ECE-3D9F-0964-5B4B-3760BE566DBF}"/>
              </a:ext>
            </a:extLst>
          </p:cNvPr>
          <p:cNvSpPr>
            <a:spLocks noGrp="1"/>
          </p:cNvSpPr>
          <p:nvPr>
            <p:ph type="title"/>
          </p:nvPr>
        </p:nvSpPr>
        <p:spPr>
          <a:xfrm>
            <a:off x="587374" y="370290"/>
            <a:ext cx="5956861" cy="1474385"/>
          </a:xfrm>
        </p:spPr>
        <p:txBody>
          <a:bodyPr/>
          <a:lstStyle/>
          <a:p>
            <a:r>
              <a:rPr lang="da-DK" dirty="0" err="1"/>
              <a:t>Enum</a:t>
            </a:r>
            <a:r>
              <a:rPr lang="da-DK" dirty="0"/>
              <a:t> </a:t>
            </a:r>
            <a:r>
              <a:rPr lang="da-DK" dirty="0" err="1"/>
              <a:t>Usecases</a:t>
            </a:r>
            <a:endParaRPr lang="en-DK" dirty="0"/>
          </a:p>
        </p:txBody>
      </p:sp>
      <p:sp>
        <p:nvSpPr>
          <p:cNvPr id="4" name="Text Placeholder 3">
            <a:extLst>
              <a:ext uri="{FF2B5EF4-FFF2-40B4-BE49-F238E27FC236}">
                <a16:creationId xmlns:a16="http://schemas.microsoft.com/office/drawing/2014/main" id="{2123031A-B3BD-45FF-CD74-E5F916708264}"/>
              </a:ext>
            </a:extLst>
          </p:cNvPr>
          <p:cNvSpPr>
            <a:spLocks noGrp="1"/>
          </p:cNvSpPr>
          <p:nvPr>
            <p:ph type="body" sz="quarter" idx="12"/>
          </p:nvPr>
        </p:nvSpPr>
        <p:spPr/>
        <p:txBody>
          <a:bodyPr/>
          <a:lstStyle/>
          <a:p>
            <a:pPr>
              <a:buFont typeface="Arial" panose="020B0604020202020204" pitchFamily="34" charset="0"/>
              <a:buChar char="•"/>
            </a:pPr>
            <a:r>
              <a:rPr lang="en-US" dirty="0" err="1"/>
              <a:t>Til</a:t>
            </a:r>
            <a:r>
              <a:rPr lang="en-US" dirty="0"/>
              <a:t> </a:t>
            </a:r>
            <a:r>
              <a:rPr lang="en-US" dirty="0" err="1"/>
              <a:t>specifikke</a:t>
            </a:r>
            <a:r>
              <a:rPr lang="en-US" dirty="0"/>
              <a:t> </a:t>
            </a:r>
            <a:r>
              <a:rPr lang="en-US" dirty="0" err="1"/>
              <a:t>konstanter</a:t>
            </a:r>
            <a:r>
              <a:rPr lang="en-US" dirty="0"/>
              <a:t>, </a:t>
            </a:r>
            <a:r>
              <a:rPr lang="en-US" dirty="0" err="1"/>
              <a:t>så</a:t>
            </a:r>
            <a:r>
              <a:rPr lang="en-US" dirty="0"/>
              <a:t> </a:t>
            </a:r>
            <a:r>
              <a:rPr lang="en-US" dirty="0" err="1"/>
              <a:t>som</a:t>
            </a:r>
            <a:r>
              <a:rPr lang="en-US" dirty="0"/>
              <a:t>: weekdays, months, directions, colors...</a:t>
            </a:r>
          </a:p>
          <a:p>
            <a:pPr lvl="1">
              <a:buFont typeface="Arial" panose="020B0604020202020204" pitchFamily="34" charset="0"/>
              <a:buChar char="•"/>
            </a:pPr>
            <a:r>
              <a:rPr lang="en-US" dirty="0" err="1"/>
              <a:t>Altså</a:t>
            </a:r>
            <a:r>
              <a:rPr lang="en-US" dirty="0"/>
              <a:t> </a:t>
            </a:r>
            <a:r>
              <a:rPr lang="en-US" dirty="0" err="1"/>
              <a:t>hvis</a:t>
            </a:r>
            <a:r>
              <a:rPr lang="en-US" dirty="0"/>
              <a:t> man </a:t>
            </a:r>
            <a:r>
              <a:rPr lang="en-US" dirty="0" err="1"/>
              <a:t>har</a:t>
            </a:r>
            <a:r>
              <a:rPr lang="en-US" dirty="0"/>
              <a:t> </a:t>
            </a:r>
            <a:r>
              <a:rPr lang="en-US" dirty="0" err="1"/>
              <a:t>en</a:t>
            </a:r>
            <a:r>
              <a:rPr lang="en-US" dirty="0"/>
              <a:t> samlet </a:t>
            </a:r>
            <a:r>
              <a:rPr lang="en-US" dirty="0" err="1"/>
              <a:t>kategori</a:t>
            </a:r>
            <a:r>
              <a:rPr lang="en-US" dirty="0"/>
              <a:t> </a:t>
            </a:r>
            <a:r>
              <a:rPr lang="en-US" dirty="0" err="1"/>
              <a:t>af</a:t>
            </a:r>
            <a:r>
              <a:rPr lang="en-US" dirty="0"/>
              <a:t> </a:t>
            </a:r>
            <a:r>
              <a:rPr lang="en-US" dirty="0" err="1"/>
              <a:t>variabler</a:t>
            </a:r>
            <a:endParaRPr lang="en-US" dirty="0"/>
          </a:p>
          <a:p>
            <a:pPr>
              <a:buFont typeface="Arial" panose="020B0604020202020204" pitchFamily="34" charset="0"/>
              <a:buChar char="•"/>
            </a:pPr>
            <a:r>
              <a:rPr lang="en-US" dirty="0"/>
              <a:t>Enums </a:t>
            </a:r>
            <a:r>
              <a:rPr lang="en-US" dirty="0" err="1"/>
              <a:t>benyttes</a:t>
            </a:r>
            <a:r>
              <a:rPr lang="en-US" dirty="0"/>
              <a:t> </a:t>
            </a:r>
            <a:r>
              <a:rPr lang="en-US" dirty="0" err="1"/>
              <a:t>til</a:t>
            </a:r>
            <a:r>
              <a:rPr lang="en-US" dirty="0"/>
              <a:t> flags, status codes, etc.</a:t>
            </a:r>
          </a:p>
          <a:p>
            <a:pPr>
              <a:buFont typeface="Arial" panose="020B0604020202020204" pitchFamily="34" charset="0"/>
              <a:buChar char="•"/>
            </a:pPr>
            <a:r>
              <a:rPr lang="en-US" dirty="0"/>
              <a:t>Enums er </a:t>
            </a:r>
            <a:r>
              <a:rPr lang="en-US" dirty="0" err="1"/>
              <a:t>gode</a:t>
            </a:r>
            <a:r>
              <a:rPr lang="en-US" dirty="0"/>
              <a:t> </a:t>
            </a:r>
            <a:r>
              <a:rPr lang="en-US" dirty="0" err="1"/>
              <a:t>til</a:t>
            </a:r>
            <a:r>
              <a:rPr lang="en-US" dirty="0"/>
              <a:t> switch-case statements i C.</a:t>
            </a:r>
          </a:p>
          <a:p>
            <a:pPr marL="0" indent="0">
              <a:buNone/>
            </a:pPr>
            <a:endParaRPr lang="en-DK" dirty="0"/>
          </a:p>
        </p:txBody>
      </p:sp>
    </p:spTree>
    <p:extLst>
      <p:ext uri="{BB962C8B-B14F-4D97-AF65-F5344CB8AC3E}">
        <p14:creationId xmlns:p14="http://schemas.microsoft.com/office/powerpoint/2010/main" val="2493942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10"/>
          </p:nvPr>
        </p:nvSpPr>
        <p:spPr/>
        <p:txBody>
          <a:bodyPr/>
          <a:lstStyle/>
          <a:p>
            <a:fld id="{D8D877B3-D348-4611-9BDB-C5374591D951}" type="slidenum">
              <a:rPr lang="en-US" smtClean="0">
                <a:latin typeface="Consolas" panose="020B0609020204030204" pitchFamily="49" charset="0"/>
              </a:rPr>
              <a:pPr/>
              <a:t>29</a:t>
            </a:fld>
            <a:endParaRPr lang="en-US" dirty="0">
              <a:latin typeface="Consolas" panose="020B0609020204030204" pitchFamily="49" charset="0"/>
            </a:endParaRPr>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p:txBody>
          <a:bodyPr/>
          <a:lstStyle/>
          <a:p>
            <a:r>
              <a:rPr lang="en-US" dirty="0">
                <a:latin typeface="Consolas" panose="020B0609020204030204" pitchFamily="49" charset="0"/>
              </a:rPr>
              <a:t>L</a:t>
            </a:r>
            <a:r>
              <a:rPr lang="da-DK" dirty="0" err="1">
                <a:latin typeface="Consolas" panose="020B0609020204030204" pitchFamily="49" charset="0"/>
              </a:rPr>
              <a:t>æringsmål</a:t>
            </a:r>
            <a:r>
              <a:rPr lang="da-DK" dirty="0">
                <a:latin typeface="Consolas" panose="020B0609020204030204" pitchFamily="49" charset="0"/>
              </a:rPr>
              <a:t> </a:t>
            </a:r>
            <a:r>
              <a:rPr lang="da-DK" dirty="0" err="1">
                <a:latin typeface="Consolas" panose="020B0609020204030204" pitchFamily="49" charset="0"/>
              </a:rPr>
              <a:t>idag</a:t>
            </a:r>
            <a:endParaRPr lang="en-DK" dirty="0">
              <a:latin typeface="Consolas" panose="020B0609020204030204" pitchFamily="49" charset="0"/>
            </a:endParaRPr>
          </a:p>
        </p:txBody>
      </p:sp>
      <p:sp>
        <p:nvSpPr>
          <p:cNvPr id="5" name="Text Placeholder 4">
            <a:extLst>
              <a:ext uri="{FF2B5EF4-FFF2-40B4-BE49-F238E27FC236}">
                <a16:creationId xmlns:a16="http://schemas.microsoft.com/office/drawing/2014/main" id="{B735D18A-0288-6507-0214-0F91B518E50A}"/>
              </a:ext>
            </a:extLst>
          </p:cNvPr>
          <p:cNvSpPr>
            <a:spLocks noGrp="1"/>
          </p:cNvSpPr>
          <p:nvPr>
            <p:ph type="body" sz="quarter" idx="12"/>
          </p:nvPr>
        </p:nvSpPr>
        <p:spPr>
          <a:xfrm>
            <a:off x="587375" y="2143359"/>
            <a:ext cx="6408988" cy="3752115"/>
          </a:xfrm>
        </p:spPr>
        <p:txBody>
          <a:bodyPr>
            <a:normAutofit/>
          </a:bodyPr>
          <a:lstStyle/>
          <a:p>
            <a:pPr marL="0" indent="0">
              <a:buNone/>
            </a:pPr>
            <a:r>
              <a:rPr lang="da-DK" b="1" u="sng" dirty="0">
                <a:latin typeface="Consolas" panose="020B0609020204030204" pitchFamily="49" charset="0"/>
              </a:rPr>
              <a:t>Viden om Avancerede datatyper i C</a:t>
            </a:r>
          </a:p>
          <a:p>
            <a:r>
              <a:rPr lang="da-DK" dirty="0" err="1">
                <a:latin typeface="Consolas" panose="020B0609020204030204" pitchFamily="49" charset="0"/>
              </a:rPr>
              <a:t>Structs</a:t>
            </a:r>
            <a:endParaRPr lang="da-DK" dirty="0">
              <a:latin typeface="Consolas" panose="020B0609020204030204" pitchFamily="49" charset="0"/>
            </a:endParaRPr>
          </a:p>
          <a:p>
            <a:r>
              <a:rPr lang="da-DK" dirty="0">
                <a:latin typeface="Consolas" panose="020B0609020204030204" pitchFamily="49" charset="0"/>
              </a:rPr>
              <a:t>Unions</a:t>
            </a:r>
          </a:p>
          <a:p>
            <a:r>
              <a:rPr lang="da-DK" dirty="0" err="1">
                <a:latin typeface="Consolas" panose="020B0609020204030204" pitchFamily="49" charset="0"/>
              </a:rPr>
              <a:t>Enumerate</a:t>
            </a:r>
            <a:endParaRPr lang="da-DK" dirty="0">
              <a:latin typeface="Consolas" panose="020B0609020204030204" pitchFamily="49" charset="0"/>
            </a:endParaRPr>
          </a:p>
          <a:p>
            <a:r>
              <a:rPr lang="da-DK" b="1" dirty="0" err="1">
                <a:latin typeface="Consolas" panose="020B0609020204030204" pitchFamily="49" charset="0"/>
              </a:rPr>
              <a:t>structures</a:t>
            </a:r>
            <a:r>
              <a:rPr lang="da-DK" b="1" dirty="0">
                <a:latin typeface="Consolas" panose="020B0609020204030204" pitchFamily="49" charset="0"/>
              </a:rPr>
              <a:t> og arrays</a:t>
            </a:r>
          </a:p>
          <a:p>
            <a:endParaRPr lang="da-DK" dirty="0">
              <a:latin typeface="Consolas" panose="020B0609020204030204" pitchFamily="49" charset="0"/>
            </a:endParaRPr>
          </a:p>
          <a:p>
            <a:endParaRPr lang="da-DK" dirty="0">
              <a:latin typeface="Consolas" panose="020B0609020204030204" pitchFamily="49" charset="0"/>
            </a:endParaRPr>
          </a:p>
          <a:p>
            <a:pPr marL="0" indent="0">
              <a:buNone/>
            </a:pPr>
            <a:endParaRPr lang="da-DK" dirty="0">
              <a:latin typeface="Consolas" panose="020B0609020204030204" pitchFamily="49" charset="0"/>
            </a:endParaRPr>
          </a:p>
          <a:p>
            <a:endParaRPr lang="da-DK" dirty="0">
              <a:latin typeface="Consolas" panose="020B0609020204030204" pitchFamily="49" charset="0"/>
            </a:endParaRPr>
          </a:p>
        </p:txBody>
      </p:sp>
      <p:pic>
        <p:nvPicPr>
          <p:cNvPr id="6" name="Pladsholder til billede 33">
            <a:extLst>
              <a:ext uri="{FF2B5EF4-FFF2-40B4-BE49-F238E27FC236}">
                <a16:creationId xmlns:a16="http://schemas.microsoft.com/office/drawing/2014/main" id="{88145634-ED54-724B-DFDD-805B5D55BDC3}"/>
              </a:ext>
            </a:extLst>
          </p:cNvPr>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l="30514" r="30514"/>
          <a:stretch/>
        </p:blipFill>
        <p:spPr>
          <a:xfrm>
            <a:off x="7439025" y="0"/>
            <a:ext cx="4752975" cy="6858000"/>
          </a:xfrm>
        </p:spPr>
      </p:pic>
    </p:spTree>
    <p:extLst>
      <p:ext uri="{BB962C8B-B14F-4D97-AF65-F5344CB8AC3E}">
        <p14:creationId xmlns:p14="http://schemas.microsoft.com/office/powerpoint/2010/main" val="4036097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9A372DC-8896-02DC-BC62-A28E78536783}"/>
              </a:ext>
            </a:extLst>
          </p:cNvPr>
          <p:cNvSpPr>
            <a:spLocks noGrp="1"/>
          </p:cNvSpPr>
          <p:nvPr>
            <p:ph type="sldNum" sz="quarter" idx="4"/>
          </p:nvPr>
        </p:nvSpPr>
        <p:spPr/>
        <p:txBody>
          <a:bodyPr/>
          <a:lstStyle/>
          <a:p>
            <a:fld id="{D8D877B3-D348-4611-9BDB-C5374591D951}" type="slidenum">
              <a:rPr lang="en-US" smtClean="0"/>
              <a:pPr/>
              <a:t>3</a:t>
            </a:fld>
            <a:endParaRPr lang="en-US" dirty="0"/>
          </a:p>
        </p:txBody>
      </p:sp>
      <p:sp>
        <p:nvSpPr>
          <p:cNvPr id="3" name="Title 2">
            <a:extLst>
              <a:ext uri="{FF2B5EF4-FFF2-40B4-BE49-F238E27FC236}">
                <a16:creationId xmlns:a16="http://schemas.microsoft.com/office/drawing/2014/main" id="{627731DB-F5DC-F23C-0F97-4E28B45A16F6}"/>
              </a:ext>
            </a:extLst>
          </p:cNvPr>
          <p:cNvSpPr>
            <a:spLocks noGrp="1"/>
          </p:cNvSpPr>
          <p:nvPr>
            <p:ph type="title"/>
          </p:nvPr>
        </p:nvSpPr>
        <p:spPr/>
        <p:txBody>
          <a:bodyPr/>
          <a:lstStyle/>
          <a:p>
            <a:r>
              <a:rPr lang="en-US" dirty="0" err="1"/>
              <a:t>Opgave</a:t>
            </a:r>
            <a:r>
              <a:rPr lang="en-US" dirty="0"/>
              <a:t> A1</a:t>
            </a:r>
            <a:endParaRPr lang="LID4096" dirty="0"/>
          </a:p>
        </p:txBody>
      </p:sp>
      <p:sp>
        <p:nvSpPr>
          <p:cNvPr id="4" name="Text Placeholder 3">
            <a:extLst>
              <a:ext uri="{FF2B5EF4-FFF2-40B4-BE49-F238E27FC236}">
                <a16:creationId xmlns:a16="http://schemas.microsoft.com/office/drawing/2014/main" id="{335F558F-F9FD-7A07-CD10-7431D1C789B5}"/>
              </a:ext>
            </a:extLst>
          </p:cNvPr>
          <p:cNvSpPr>
            <a:spLocks noGrp="1"/>
          </p:cNvSpPr>
          <p:nvPr>
            <p:ph type="body" sz="quarter" idx="12"/>
          </p:nvPr>
        </p:nvSpPr>
        <p:spPr/>
        <p:txBody>
          <a:bodyPr/>
          <a:lstStyle/>
          <a:p>
            <a:r>
              <a:rPr lang="en-US" dirty="0" err="1"/>
              <a:t>Hvad</a:t>
            </a:r>
            <a:r>
              <a:rPr lang="en-US" dirty="0"/>
              <a:t> er </a:t>
            </a:r>
            <a:r>
              <a:rPr lang="en-US" dirty="0" err="1"/>
              <a:t>en</a:t>
            </a:r>
            <a:r>
              <a:rPr lang="en-US" dirty="0"/>
              <a:t> </a:t>
            </a:r>
            <a:r>
              <a:rPr lang="en-US" dirty="0" err="1"/>
              <a:t>advanceret</a:t>
            </a:r>
            <a:r>
              <a:rPr lang="en-US" dirty="0"/>
              <a:t> datatype?</a:t>
            </a:r>
          </a:p>
          <a:p>
            <a:pPr marL="0" indent="0">
              <a:buNone/>
            </a:pPr>
            <a:r>
              <a:rPr lang="en-US" dirty="0"/>
              <a:t>	</a:t>
            </a:r>
            <a:r>
              <a:rPr lang="en-US" dirty="0" err="1"/>
              <a:t>strukturer</a:t>
            </a:r>
            <a:r>
              <a:rPr lang="en-US" dirty="0"/>
              <a:t>, </a:t>
            </a:r>
            <a:r>
              <a:rPr lang="en-US" dirty="0" err="1"/>
              <a:t>som</a:t>
            </a:r>
            <a:r>
              <a:rPr lang="en-US" dirty="0"/>
              <a:t> </a:t>
            </a:r>
            <a:r>
              <a:rPr lang="en-US" dirty="0" err="1"/>
              <a:t>kan</a:t>
            </a:r>
            <a:r>
              <a:rPr lang="en-US" dirty="0"/>
              <a:t> </a:t>
            </a:r>
            <a:r>
              <a:rPr lang="en-US" dirty="0" err="1"/>
              <a:t>holde</a:t>
            </a:r>
            <a:r>
              <a:rPr lang="en-US" dirty="0"/>
              <a:t> mere end et </a:t>
            </a:r>
            <a:r>
              <a:rPr lang="en-US" dirty="0" err="1"/>
              <a:t>tal</a:t>
            </a:r>
            <a:r>
              <a:rPr lang="en-US" dirty="0"/>
              <a:t>.</a:t>
            </a:r>
          </a:p>
          <a:p>
            <a:pPr marL="0" indent="0">
              <a:buNone/>
            </a:pPr>
            <a:r>
              <a:rPr lang="en-US" dirty="0"/>
              <a:t>	burger-</a:t>
            </a:r>
            <a:r>
              <a:rPr lang="en-US" dirty="0" err="1"/>
              <a:t>defineret</a:t>
            </a:r>
            <a:r>
              <a:rPr lang="en-US" dirty="0"/>
              <a:t> </a:t>
            </a:r>
            <a:r>
              <a:rPr lang="en-US" dirty="0" err="1"/>
              <a:t>egenskaber</a:t>
            </a:r>
            <a:endParaRPr lang="en-US" dirty="0"/>
          </a:p>
          <a:p>
            <a:r>
              <a:rPr lang="en-US" dirty="0"/>
              <a:t>Har du set </a:t>
            </a:r>
            <a:r>
              <a:rPr lang="en-US" dirty="0" err="1"/>
              <a:t>nogle</a:t>
            </a:r>
            <a:r>
              <a:rPr lang="en-US" dirty="0"/>
              <a:t> </a:t>
            </a:r>
            <a:r>
              <a:rPr lang="en-US" dirty="0" err="1"/>
              <a:t>advancerede</a:t>
            </a:r>
            <a:r>
              <a:rPr lang="en-US" dirty="0"/>
              <a:t> </a:t>
            </a:r>
            <a:r>
              <a:rPr lang="en-US" dirty="0" err="1"/>
              <a:t>datatyper</a:t>
            </a:r>
            <a:r>
              <a:rPr lang="en-US" dirty="0"/>
              <a:t> </a:t>
            </a:r>
            <a:r>
              <a:rPr lang="en-US" dirty="0" err="1"/>
              <a:t>allerede</a:t>
            </a:r>
            <a:r>
              <a:rPr lang="en-US" dirty="0"/>
              <a:t>?</a:t>
            </a:r>
          </a:p>
          <a:p>
            <a:pPr marL="0" indent="0">
              <a:buNone/>
            </a:pPr>
            <a:r>
              <a:rPr lang="en-US" dirty="0"/>
              <a:t>	</a:t>
            </a:r>
            <a:r>
              <a:rPr lang="en-US" dirty="0" err="1"/>
              <a:t>funktioner</a:t>
            </a:r>
            <a:endParaRPr lang="en-US" dirty="0"/>
          </a:p>
          <a:p>
            <a:pPr marL="0" indent="0">
              <a:buNone/>
            </a:pPr>
            <a:r>
              <a:rPr lang="en-US" dirty="0"/>
              <a:t>	arrays</a:t>
            </a:r>
          </a:p>
          <a:p>
            <a:pPr marL="0" indent="0">
              <a:buNone/>
            </a:pPr>
            <a:r>
              <a:rPr lang="en-US" dirty="0"/>
              <a:t>	pointers</a:t>
            </a:r>
          </a:p>
          <a:p>
            <a:pPr marL="0" indent="0">
              <a:buNone/>
            </a:pPr>
            <a:r>
              <a:rPr lang="en-US" dirty="0"/>
              <a:t>	</a:t>
            </a:r>
          </a:p>
          <a:p>
            <a:endParaRPr lang="LID4096" dirty="0"/>
          </a:p>
        </p:txBody>
      </p:sp>
    </p:spTree>
    <p:extLst>
      <p:ext uri="{BB962C8B-B14F-4D97-AF65-F5344CB8AC3E}">
        <p14:creationId xmlns:p14="http://schemas.microsoft.com/office/powerpoint/2010/main" val="5946361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BFAE3D-C258-5A98-6BD2-159F0F56CC85}"/>
              </a:ext>
            </a:extLst>
          </p:cNvPr>
          <p:cNvSpPr>
            <a:spLocks noGrp="1"/>
          </p:cNvSpPr>
          <p:nvPr>
            <p:ph type="title"/>
          </p:nvPr>
        </p:nvSpPr>
        <p:spPr/>
        <p:txBody>
          <a:bodyPr/>
          <a:lstStyle/>
          <a:p>
            <a:r>
              <a:rPr lang="da-DK" dirty="0"/>
              <a:t>Normale array</a:t>
            </a:r>
            <a:endParaRPr lang="LID4096" dirty="0"/>
          </a:p>
        </p:txBody>
      </p:sp>
      <p:sp>
        <p:nvSpPr>
          <p:cNvPr id="7" name="Chart Placeholder 6">
            <a:extLst>
              <a:ext uri="{FF2B5EF4-FFF2-40B4-BE49-F238E27FC236}">
                <a16:creationId xmlns:a16="http://schemas.microsoft.com/office/drawing/2014/main" id="{51A896A4-6FF4-979A-65C5-1EEAD95599EA}"/>
              </a:ext>
            </a:extLst>
          </p:cNvPr>
          <p:cNvSpPr>
            <a:spLocks noGrp="1"/>
          </p:cNvSpPr>
          <p:nvPr>
            <p:ph type="chart" sz="quarter" idx="12"/>
          </p:nvPr>
        </p:nvSpPr>
        <p:spPr/>
        <p:txBody>
          <a:bodyPr/>
          <a:lstStyle/>
          <a:p>
            <a:pPr marL="0" indent="0">
              <a:buNone/>
            </a:pPr>
            <a:endParaRPr lang="LID4096" dirty="0"/>
          </a:p>
        </p:txBody>
      </p:sp>
      <p:sp>
        <p:nvSpPr>
          <p:cNvPr id="8" name="Text Placeholder 7">
            <a:extLst>
              <a:ext uri="{FF2B5EF4-FFF2-40B4-BE49-F238E27FC236}">
                <a16:creationId xmlns:a16="http://schemas.microsoft.com/office/drawing/2014/main" id="{9F4E72E0-8D82-6730-FE3E-33EFE32FEFDA}"/>
              </a:ext>
            </a:extLst>
          </p:cNvPr>
          <p:cNvSpPr>
            <a:spLocks noGrp="1"/>
          </p:cNvSpPr>
          <p:nvPr>
            <p:ph type="body" sz="quarter" idx="13"/>
          </p:nvPr>
        </p:nvSpPr>
        <p:spPr>
          <a:solidFill>
            <a:schemeClr val="bg1">
              <a:lumMod val="95000"/>
            </a:schemeClr>
          </a:solidFill>
        </p:spPr>
        <p:txBody>
          <a:bodyPr>
            <a:normAutofit fontScale="77500" lnSpcReduction="20000"/>
          </a:bodyPr>
          <a:lstStyle/>
          <a:p>
            <a:pPr marL="342900" indent="-342900">
              <a:buFont typeface="+mj-lt"/>
              <a:buAutoNum type="arabicPeriod"/>
            </a:pPr>
            <a:r>
              <a:rPr lang="en-US" b="0" dirty="0">
                <a:solidFill>
                  <a:srgbClr val="808080"/>
                </a:solidFill>
                <a:effectLst/>
                <a:latin typeface="Consolas" panose="020B0609020204030204" pitchFamily="49" charset="0"/>
              </a:rPr>
              <a:t>#include</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&lt;</a:t>
            </a:r>
            <a:r>
              <a:rPr lang="en-US" b="0" dirty="0" err="1">
                <a:solidFill>
                  <a:srgbClr val="A31515"/>
                </a:solidFill>
                <a:effectLst/>
                <a:latin typeface="Consolas" panose="020B0609020204030204" pitchFamily="49" charset="0"/>
              </a:rPr>
              <a:t>stdio.h</a:t>
            </a:r>
            <a:r>
              <a:rPr lang="en-US" b="0" dirty="0">
                <a:solidFill>
                  <a:srgbClr val="E21F1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printf</a:t>
            </a:r>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pPr marL="342900" indent="-342900">
              <a:buFont typeface="+mj-lt"/>
              <a:buAutoNum type="arabicPeriod"/>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pPr marL="342900" indent="-342900">
              <a:buFont typeface="+mj-lt"/>
              <a:buAutoNum type="arabicPeriod"/>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dirty="0">
                <a:solidFill>
                  <a:srgbClr val="1F377F"/>
                </a:solidFill>
                <a:latin typeface="Consolas" panose="020B0609020204030204" pitchFamily="49" charset="0"/>
              </a:rPr>
              <a:t>n</a:t>
            </a:r>
            <a:r>
              <a:rPr lang="en-US" b="0" dirty="0">
                <a:solidFill>
                  <a:srgbClr val="1F377F"/>
                </a:solidFill>
                <a:effectLst/>
                <a:latin typeface="Consolas" panose="020B0609020204030204" pitchFamily="49" charset="0"/>
              </a:rPr>
              <a:t>umbers</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2151.3</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33.1</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51111.0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317.6213</a:t>
            </a:r>
            <a:r>
              <a:rPr lang="en-US" b="0" dirty="0">
                <a:solidFill>
                  <a:srgbClr val="000000"/>
                </a:solidFill>
                <a:effectLst/>
                <a:latin typeface="Consolas" panose="020B0609020204030204" pitchFamily="49" charset="0"/>
              </a:rPr>
              <a:t>};</a:t>
            </a:r>
          </a:p>
          <a:p>
            <a:pPr marL="342900" indent="-342900">
              <a:buFont typeface="+mj-lt"/>
              <a:buAutoNum type="arabicPeriod"/>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a:t>
            </a:r>
            <a:r>
              <a:rPr lang="en-US" b="0" dirty="0">
                <a:solidFill>
                  <a:srgbClr val="000000"/>
                </a:solidFill>
                <a:effectLst/>
                <a:latin typeface="Consolas" panose="020B0609020204030204" pitchFamily="49" charset="0"/>
              </a:rPr>
              <a:t> = </a:t>
            </a:r>
            <a:r>
              <a:rPr lang="en-US" b="0" dirty="0" err="1">
                <a:solidFill>
                  <a:srgbClr val="0000FF"/>
                </a:solidFill>
                <a:effectLst/>
                <a:latin typeface="Consolas" panose="020B0609020204030204" pitchFamily="49" charset="0"/>
              </a:rPr>
              <a:t>sizeof</a:t>
            </a:r>
            <a:r>
              <a:rPr lang="en-US" b="0" dirty="0">
                <a:solidFill>
                  <a:srgbClr val="000000"/>
                </a:solidFill>
                <a:effectLst/>
                <a:latin typeface="Consolas" panose="020B0609020204030204" pitchFamily="49" charset="0"/>
              </a:rPr>
              <a:t>(n</a:t>
            </a:r>
            <a:r>
              <a:rPr lang="en-US" b="0" dirty="0">
                <a:solidFill>
                  <a:srgbClr val="1F377F"/>
                </a:solidFill>
                <a:effectLst/>
                <a:latin typeface="Consolas" panose="020B0609020204030204" pitchFamily="49" charset="0"/>
              </a:rPr>
              <a:t>umbers</a:t>
            </a:r>
            <a:r>
              <a:rPr lang="en-US" b="0" dirty="0">
                <a:solidFill>
                  <a:srgbClr val="000000"/>
                </a:solidFill>
                <a:effectLst/>
                <a:latin typeface="Consolas" panose="020B0609020204030204" pitchFamily="49" charset="0"/>
              </a:rPr>
              <a:t>) / </a:t>
            </a:r>
            <a:r>
              <a:rPr lang="en-US" b="0" dirty="0" err="1">
                <a:solidFill>
                  <a:srgbClr val="0000FF"/>
                </a:solidFill>
                <a:effectLst/>
                <a:latin typeface="Consolas" panose="020B0609020204030204" pitchFamily="49" charset="0"/>
              </a:rPr>
              <a:t>sizeof</a:t>
            </a:r>
            <a:r>
              <a:rPr lang="en-US" b="0" dirty="0">
                <a:solidFill>
                  <a:srgbClr val="000000"/>
                </a:solidFill>
                <a:effectLst/>
                <a:latin typeface="Consolas" panose="020B0609020204030204" pitchFamily="49" charset="0"/>
              </a:rPr>
              <a:t>(</a:t>
            </a:r>
            <a:r>
              <a:rPr lang="en-US" dirty="0">
                <a:solidFill>
                  <a:srgbClr val="1F377F"/>
                </a:solidFill>
                <a:latin typeface="Consolas" panose="020B0609020204030204" pitchFamily="49" charset="0"/>
              </a:rPr>
              <a:t>n</a:t>
            </a:r>
            <a:r>
              <a:rPr lang="en-US" b="0" dirty="0">
                <a:solidFill>
                  <a:srgbClr val="1F377F"/>
                </a:solidFill>
                <a:effectLst/>
                <a:latin typeface="Consolas" panose="020B0609020204030204" pitchFamily="49" charset="0"/>
              </a:rPr>
              <a:t>umbers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pPr marL="342900" indent="-342900">
              <a:buFont typeface="+mj-lt"/>
              <a:buAutoNum type="arabicPeriod"/>
            </a:pP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printf</a:t>
            </a:r>
            <a:r>
              <a:rPr lang="en-US" b="0" dirty="0">
                <a:solidFill>
                  <a:srgbClr val="000000"/>
                </a:solidFill>
                <a:effectLst/>
                <a:latin typeface="Consolas" panose="020B0609020204030204" pitchFamily="49" charset="0"/>
              </a:rPr>
              <a:t>(</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Numbers:</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marL="342900" indent="-342900">
              <a:buFont typeface="+mj-lt"/>
              <a:buAutoNum type="arabicPeriod"/>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1F377F"/>
                </a:solidFill>
                <a:effectLst/>
                <a:latin typeface="Consolas" panose="020B0609020204030204" pitchFamily="49" charset="0"/>
              </a:rPr>
              <a:t>N</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pPr marL="342900" indent="-342900">
              <a:buFont typeface="+mj-lt"/>
              <a:buAutoNum type="arabicPeriod"/>
            </a:pP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printf</a:t>
            </a:r>
            <a:r>
              <a:rPr lang="en-US" b="0" dirty="0">
                <a:solidFill>
                  <a:srgbClr val="000000"/>
                </a:solidFill>
                <a:effectLst/>
                <a:latin typeface="Consolas" panose="020B0609020204030204" pitchFamily="49" charset="0"/>
              </a:rPr>
              <a:t>(</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Numbers[</a:t>
            </a:r>
            <a:r>
              <a:rPr lang="en-US" b="0" dirty="0">
                <a:solidFill>
                  <a:srgbClr val="1F377F"/>
                </a:solidFill>
                <a:effectLst/>
                <a:latin typeface="Consolas" panose="020B0609020204030204" pitchFamily="49" charset="0"/>
              </a:rPr>
              <a:t>%</a:t>
            </a:r>
            <a:r>
              <a:rPr lang="en-US" b="0" dirty="0" err="1">
                <a:solidFill>
                  <a:srgbClr val="1F377F"/>
                </a:solidFill>
                <a:effectLst/>
                <a:latin typeface="Consolas" panose="020B0609020204030204" pitchFamily="49" charset="0"/>
              </a:rPr>
              <a:t>i</a:t>
            </a:r>
            <a:r>
              <a:rPr lang="en-US" b="0" dirty="0">
                <a:solidFill>
                  <a:srgbClr val="A31515"/>
                </a:solidFill>
                <a:effectLst/>
                <a:latin typeface="Consolas" panose="020B0609020204030204" pitchFamily="49" charset="0"/>
              </a:rPr>
              <a:t>]=</a:t>
            </a:r>
            <a:r>
              <a:rPr lang="en-US" b="0" dirty="0">
                <a:solidFill>
                  <a:srgbClr val="1F377F"/>
                </a:solidFill>
                <a:effectLst/>
                <a:latin typeface="Consolas" panose="020B0609020204030204" pitchFamily="49" charset="0"/>
              </a:rPr>
              <a:t>%</a:t>
            </a:r>
            <a:r>
              <a:rPr lang="en-US" b="0" dirty="0" err="1">
                <a:solidFill>
                  <a:srgbClr val="1F377F"/>
                </a:solidFill>
                <a:effectLst/>
                <a:latin typeface="Consolas" panose="020B0609020204030204" pitchFamily="49" charset="0"/>
              </a:rPr>
              <a:t>i</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numbers</a:t>
            </a:r>
            <a:r>
              <a:rPr lang="en-US" b="0" dirty="0">
                <a:solidFill>
                  <a:srgbClr val="000000"/>
                </a:solidFill>
                <a:effectLst/>
                <a:latin typeface="Consolas" panose="020B0609020204030204" pitchFamily="49" charset="0"/>
              </a:rPr>
              <a:t>[</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pPr marL="342900" indent="-342900">
              <a:buFont typeface="+mj-lt"/>
              <a:buAutoNum type="arabicPeriod"/>
            </a:pPr>
            <a:r>
              <a:rPr lang="en-US" b="0" dirty="0">
                <a:solidFill>
                  <a:srgbClr val="000000"/>
                </a:solidFill>
                <a:effectLst/>
                <a:latin typeface="Consolas" panose="020B0609020204030204" pitchFamily="49" charset="0"/>
              </a:rPr>
              <a:t>    }</a:t>
            </a:r>
          </a:p>
          <a:p>
            <a:pPr marL="342900" indent="-342900">
              <a:buFont typeface="+mj-lt"/>
              <a:buAutoNum type="arabicPeriod"/>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pPr marL="342900" indent="-342900">
              <a:buFont typeface="+mj-lt"/>
              <a:buAutoNum type="arabicPeriod"/>
            </a:pPr>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F8934953-D6D5-67B6-8FD6-D32E0C704133}"/>
              </a:ext>
            </a:extLst>
          </p:cNvPr>
          <p:cNvSpPr>
            <a:spLocks noGrp="1"/>
          </p:cNvSpPr>
          <p:nvPr>
            <p:ph type="sldNum" sz="quarter" idx="4"/>
          </p:nvPr>
        </p:nvSpPr>
        <p:spPr/>
        <p:txBody>
          <a:bodyPr/>
          <a:lstStyle/>
          <a:p>
            <a:fld id="{D8D877B3-D348-4611-9BDB-C5374591D951}" type="slidenum">
              <a:rPr lang="en-US" smtClean="0"/>
              <a:pPr/>
              <a:t>30</a:t>
            </a:fld>
            <a:endParaRPr lang="en-US" dirty="0"/>
          </a:p>
        </p:txBody>
      </p:sp>
    </p:spTree>
    <p:extLst>
      <p:ext uri="{BB962C8B-B14F-4D97-AF65-F5344CB8AC3E}">
        <p14:creationId xmlns:p14="http://schemas.microsoft.com/office/powerpoint/2010/main" val="26984119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133E08-9C60-402C-3A97-D98A145B988E}"/>
              </a:ext>
            </a:extLst>
          </p:cNvPr>
          <p:cNvSpPr>
            <a:spLocks noGrp="1"/>
          </p:cNvSpPr>
          <p:nvPr>
            <p:ph type="sldNum" sz="quarter" idx="4"/>
          </p:nvPr>
        </p:nvSpPr>
        <p:spPr/>
        <p:txBody>
          <a:bodyPr/>
          <a:lstStyle/>
          <a:p>
            <a:fld id="{D8D877B3-D348-4611-9BDB-C5374591D951}" type="slidenum">
              <a:rPr lang="en-US" smtClean="0"/>
              <a:pPr/>
              <a:t>31</a:t>
            </a:fld>
            <a:endParaRPr lang="en-US" dirty="0"/>
          </a:p>
        </p:txBody>
      </p:sp>
      <p:sp>
        <p:nvSpPr>
          <p:cNvPr id="6" name="Title 5">
            <a:extLst>
              <a:ext uri="{FF2B5EF4-FFF2-40B4-BE49-F238E27FC236}">
                <a16:creationId xmlns:a16="http://schemas.microsoft.com/office/drawing/2014/main" id="{C845F9DF-F2DD-A4BA-7586-6031D4F59742}"/>
              </a:ext>
            </a:extLst>
          </p:cNvPr>
          <p:cNvSpPr>
            <a:spLocks noGrp="1"/>
          </p:cNvSpPr>
          <p:nvPr>
            <p:ph type="title"/>
          </p:nvPr>
        </p:nvSpPr>
        <p:spPr/>
        <p:txBody>
          <a:bodyPr/>
          <a:lstStyle/>
          <a:p>
            <a:r>
              <a:rPr lang="da-DK" dirty="0" err="1"/>
              <a:t>Struct</a:t>
            </a:r>
            <a:r>
              <a:rPr lang="da-DK" dirty="0"/>
              <a:t> and array</a:t>
            </a:r>
            <a:endParaRPr lang="en-DK" dirty="0"/>
          </a:p>
        </p:txBody>
      </p:sp>
      <p:sp>
        <p:nvSpPr>
          <p:cNvPr id="7" name="Text Placeholder 6">
            <a:extLst>
              <a:ext uri="{FF2B5EF4-FFF2-40B4-BE49-F238E27FC236}">
                <a16:creationId xmlns:a16="http://schemas.microsoft.com/office/drawing/2014/main" id="{5B7C8303-6178-AFFB-38BA-AF3A6886A1CD}"/>
              </a:ext>
            </a:extLst>
          </p:cNvPr>
          <p:cNvSpPr>
            <a:spLocks noGrp="1"/>
          </p:cNvSpPr>
          <p:nvPr>
            <p:ph type="body" sz="quarter" idx="12"/>
          </p:nvPr>
        </p:nvSpPr>
        <p:spPr>
          <a:xfrm>
            <a:off x="587375" y="2065337"/>
            <a:ext cx="4974699" cy="3704284"/>
          </a:xfrm>
        </p:spPr>
        <p:txBody>
          <a:bodyPr/>
          <a:lstStyle/>
          <a:p>
            <a:r>
              <a:rPr lang="da-DK" dirty="0"/>
              <a:t>Arrays af en brugerdefineret type defineres på samme måde som basiske datatyper.</a:t>
            </a:r>
          </a:p>
          <a:p>
            <a:pPr marL="342900" indent="-342900">
              <a:buFont typeface="+mj-lt"/>
              <a:buAutoNum type="arabicPeriod"/>
            </a:pPr>
            <a:r>
              <a:rPr lang="da-DK" dirty="0"/>
              <a:t>Skriv en datatype template</a:t>
            </a:r>
          </a:p>
          <a:p>
            <a:pPr marL="342900" indent="-342900">
              <a:buFont typeface="+mj-lt"/>
              <a:buAutoNum type="arabicPeriod"/>
            </a:pPr>
            <a:r>
              <a:rPr lang="da-DK" dirty="0"/>
              <a:t>Definer en variabel som indeholder information</a:t>
            </a:r>
            <a:endParaRPr lang="en-DK" dirty="0"/>
          </a:p>
        </p:txBody>
      </p:sp>
      <p:sp>
        <p:nvSpPr>
          <p:cNvPr id="9" name="TextBox 8">
            <a:extLst>
              <a:ext uri="{FF2B5EF4-FFF2-40B4-BE49-F238E27FC236}">
                <a16:creationId xmlns:a16="http://schemas.microsoft.com/office/drawing/2014/main" id="{CAA8D1AF-1875-9C47-9E7E-677AE78823B1}"/>
              </a:ext>
            </a:extLst>
          </p:cNvPr>
          <p:cNvSpPr txBox="1"/>
          <p:nvPr/>
        </p:nvSpPr>
        <p:spPr>
          <a:xfrm>
            <a:off x="6183236" y="1264504"/>
            <a:ext cx="5590452" cy="4093428"/>
          </a:xfrm>
          <a:prstGeom prst="rect">
            <a:avLst/>
          </a:prstGeom>
          <a:solidFill>
            <a:schemeClr val="bg1">
              <a:lumMod val="95000"/>
            </a:schemeClr>
          </a:solidFill>
        </p:spPr>
        <p:txBody>
          <a:bodyPr wrap="square">
            <a:spAutoFit/>
          </a:bodyPr>
          <a:lstStyle/>
          <a:p>
            <a:br>
              <a:rPr lang="en-US" sz="1000" b="0" dirty="0">
                <a:solidFill>
                  <a:srgbClr val="000000"/>
                </a:solidFill>
                <a:effectLst/>
                <a:latin typeface="Consolas" panose="020B0609020204030204" pitchFamily="49" charset="0"/>
              </a:rPr>
            </a:br>
            <a:r>
              <a:rPr lang="en-US" sz="1000" b="0" dirty="0">
                <a:solidFill>
                  <a:srgbClr val="AF00DB"/>
                </a:solidFill>
                <a:effectLst/>
                <a:latin typeface="Consolas" panose="020B0609020204030204" pitchFamily="49" charset="0"/>
              </a:rPr>
              <a:t>#include</a:t>
            </a:r>
            <a:r>
              <a:rPr lang="en-US" sz="1000" b="0" dirty="0">
                <a:solidFill>
                  <a:srgbClr val="0000FF"/>
                </a:solidFill>
                <a:effectLst/>
                <a:latin typeface="Consolas" panose="020B0609020204030204" pitchFamily="49" charset="0"/>
              </a:rPr>
              <a:t> </a:t>
            </a:r>
            <a:r>
              <a:rPr lang="en-US" sz="1000" b="0" dirty="0">
                <a:solidFill>
                  <a:srgbClr val="A31515"/>
                </a:solidFill>
                <a:effectLst/>
                <a:latin typeface="Consolas" panose="020B0609020204030204" pitchFamily="49" charset="0"/>
              </a:rPr>
              <a:t>&lt;</a:t>
            </a:r>
            <a:r>
              <a:rPr lang="en-US" sz="1000" b="0" dirty="0" err="1">
                <a:solidFill>
                  <a:srgbClr val="A31515"/>
                </a:solidFill>
                <a:effectLst/>
                <a:latin typeface="Consolas" panose="020B0609020204030204" pitchFamily="49" charset="0"/>
              </a:rPr>
              <a:t>stdio.h</a:t>
            </a:r>
            <a:r>
              <a:rPr lang="en-US" sz="1000" b="0" dirty="0">
                <a:solidFill>
                  <a:srgbClr val="A31515"/>
                </a:solidFill>
                <a:effectLst/>
                <a:latin typeface="Consolas" panose="020B0609020204030204" pitchFamily="49" charset="0"/>
              </a:rPr>
              <a:t>&gt;</a:t>
            </a:r>
            <a:r>
              <a:rPr lang="en-US" sz="1000" b="0" dirty="0">
                <a:solidFill>
                  <a:srgbClr val="0000FF"/>
                </a:solidFill>
                <a:effectLst/>
                <a:latin typeface="Consolas" panose="020B0609020204030204" pitchFamily="49" charset="0"/>
              </a:rPr>
              <a:t> </a:t>
            </a:r>
            <a:r>
              <a:rPr lang="en-US" sz="1000" b="0" dirty="0">
                <a:solidFill>
                  <a:srgbClr val="008000"/>
                </a:solidFill>
                <a:effectLst/>
                <a:latin typeface="Consolas" panose="020B0609020204030204" pitchFamily="49" charset="0"/>
              </a:rPr>
              <a:t>/* </a:t>
            </a:r>
            <a:r>
              <a:rPr lang="en-US" sz="1000" b="0" dirty="0" err="1">
                <a:solidFill>
                  <a:srgbClr val="008000"/>
                </a:solidFill>
                <a:effectLst/>
                <a:latin typeface="Consolas" panose="020B0609020204030204" pitchFamily="49" charset="0"/>
              </a:rPr>
              <a:t>printf</a:t>
            </a:r>
            <a:r>
              <a:rPr lang="en-US" sz="1000" b="0" dirty="0">
                <a:solidFill>
                  <a:srgbClr val="008000"/>
                </a:solidFill>
                <a:effectLst/>
                <a:latin typeface="Consolas" panose="020B0609020204030204" pitchFamily="49" charset="0"/>
              </a:rPr>
              <a:t> */</a:t>
            </a:r>
            <a:endParaRPr lang="en-US" sz="1000" b="0" dirty="0">
              <a:solidFill>
                <a:srgbClr val="000000"/>
              </a:solidFill>
              <a:effectLst/>
              <a:latin typeface="Consolas" panose="020B0609020204030204" pitchFamily="49" charset="0"/>
            </a:endParaRPr>
          </a:p>
          <a:p>
            <a:r>
              <a:rPr lang="en-US" sz="1000" b="0" dirty="0">
                <a:solidFill>
                  <a:srgbClr val="AF00DB"/>
                </a:solidFill>
                <a:effectLst/>
                <a:latin typeface="Consolas" panose="020B0609020204030204" pitchFamily="49" charset="0"/>
              </a:rPr>
              <a:t>#include</a:t>
            </a:r>
            <a:r>
              <a:rPr lang="en-US" sz="1000" b="0" dirty="0">
                <a:solidFill>
                  <a:srgbClr val="0000FF"/>
                </a:solidFill>
                <a:effectLst/>
                <a:latin typeface="Consolas" panose="020B0609020204030204" pitchFamily="49" charset="0"/>
              </a:rPr>
              <a:t> </a:t>
            </a:r>
            <a:r>
              <a:rPr lang="en-US" sz="1000" b="0" dirty="0">
                <a:solidFill>
                  <a:srgbClr val="A31515"/>
                </a:solidFill>
                <a:effectLst/>
                <a:latin typeface="Consolas" panose="020B0609020204030204" pitchFamily="49" charset="0"/>
              </a:rPr>
              <a:t>&lt;</a:t>
            </a:r>
            <a:r>
              <a:rPr lang="en-US" sz="1000" b="0" dirty="0" err="1">
                <a:solidFill>
                  <a:srgbClr val="A31515"/>
                </a:solidFill>
                <a:effectLst/>
                <a:latin typeface="Consolas" panose="020B0609020204030204" pitchFamily="49" charset="0"/>
              </a:rPr>
              <a:t>math.h</a:t>
            </a:r>
            <a:r>
              <a:rPr lang="en-US" sz="1000" b="0" dirty="0">
                <a:solidFill>
                  <a:srgbClr val="A31515"/>
                </a:solidFill>
                <a:effectLst/>
                <a:latin typeface="Consolas" panose="020B0609020204030204" pitchFamily="49" charset="0"/>
              </a:rPr>
              <a:t>&gt;</a:t>
            </a:r>
            <a:r>
              <a:rPr lang="en-US" sz="1000" b="0" dirty="0">
                <a:solidFill>
                  <a:srgbClr val="0000FF"/>
                </a:solidFill>
                <a:effectLst/>
                <a:latin typeface="Consolas" panose="020B0609020204030204" pitchFamily="49" charset="0"/>
              </a:rPr>
              <a:t>  </a:t>
            </a:r>
            <a:r>
              <a:rPr lang="en-US" sz="1000" b="0" dirty="0">
                <a:solidFill>
                  <a:srgbClr val="008000"/>
                </a:solidFill>
                <a:effectLst/>
                <a:latin typeface="Consolas" panose="020B0609020204030204" pitchFamily="49" charset="0"/>
              </a:rPr>
              <a:t>/* </a:t>
            </a:r>
            <a:r>
              <a:rPr lang="en-US" sz="1000" b="0" dirty="0" err="1">
                <a:solidFill>
                  <a:srgbClr val="008000"/>
                </a:solidFill>
                <a:effectLst/>
                <a:latin typeface="Consolas" panose="020B0609020204030204" pitchFamily="49" charset="0"/>
              </a:rPr>
              <a:t>fmod</a:t>
            </a:r>
            <a:r>
              <a:rPr lang="en-US" sz="1000" b="0" dirty="0">
                <a:solidFill>
                  <a:srgbClr val="008000"/>
                </a:solidFill>
                <a:effectLst/>
                <a:latin typeface="Consolas" panose="020B0609020204030204" pitchFamily="49" charset="0"/>
              </a:rPr>
              <a:t> */</a:t>
            </a:r>
            <a:endParaRPr lang="en-US" sz="1000" b="0" dirty="0">
              <a:solidFill>
                <a:srgbClr val="000000"/>
              </a:solidFill>
              <a:effectLst/>
              <a:latin typeface="Consolas" panose="020B0609020204030204" pitchFamily="49" charset="0"/>
            </a:endParaRPr>
          </a:p>
          <a:p>
            <a:r>
              <a:rPr lang="en-US" sz="1000" b="0" dirty="0">
                <a:solidFill>
                  <a:srgbClr val="0000FF"/>
                </a:solidFill>
                <a:effectLst/>
                <a:latin typeface="Consolas" panose="020B0609020204030204" pitchFamily="49" charset="0"/>
              </a:rPr>
              <a:t>struct</a:t>
            </a:r>
            <a:r>
              <a:rPr lang="en-US" sz="1000" b="0" dirty="0">
                <a:solidFill>
                  <a:srgbClr val="000000"/>
                </a:solidFill>
                <a:effectLst/>
                <a:latin typeface="Consolas" panose="020B0609020204030204" pitchFamily="49" charset="0"/>
              </a:rPr>
              <a:t> </a:t>
            </a:r>
            <a:r>
              <a:rPr lang="en-US" sz="1000" b="0" dirty="0" err="1">
                <a:solidFill>
                  <a:srgbClr val="267F99"/>
                </a:solidFill>
                <a:effectLst/>
                <a:latin typeface="Consolas" panose="020B0609020204030204" pitchFamily="49" charset="0"/>
              </a:rPr>
              <a:t>DistanceImperial</a:t>
            </a:r>
            <a:endParaRPr lang="en-US" sz="1000" b="0" dirty="0">
              <a:solidFill>
                <a:srgbClr val="000000"/>
              </a:solidFill>
              <a:effectLst/>
              <a:latin typeface="Consolas" panose="020B0609020204030204" pitchFamily="49" charset="0"/>
            </a:endParaRPr>
          </a:p>
          <a:p>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ft</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float</a:t>
            </a:r>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in</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a:t>
            </a:r>
          </a:p>
          <a:p>
            <a:br>
              <a:rPr lang="en-US" sz="1000" b="0" dirty="0">
                <a:solidFill>
                  <a:srgbClr val="000000"/>
                </a:solidFill>
                <a:effectLst/>
                <a:latin typeface="Consolas" panose="020B0609020204030204" pitchFamily="49" charset="0"/>
              </a:rPr>
            </a:b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 </a:t>
            </a:r>
            <a:r>
              <a:rPr lang="en-US" sz="1000" b="0" dirty="0">
                <a:solidFill>
                  <a:srgbClr val="795E26"/>
                </a:solidFill>
                <a:effectLst/>
                <a:latin typeface="Consolas" panose="020B0609020204030204" pitchFamily="49" charset="0"/>
              </a:rPr>
              <a:t>main</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struct</a:t>
            </a:r>
            <a:r>
              <a:rPr lang="en-US" sz="1000" b="0" dirty="0">
                <a:solidFill>
                  <a:srgbClr val="000000"/>
                </a:solidFill>
                <a:effectLst/>
                <a:latin typeface="Consolas" panose="020B0609020204030204" pitchFamily="49" charset="0"/>
              </a:rPr>
              <a:t> </a:t>
            </a:r>
            <a:r>
              <a:rPr lang="en-US" sz="1000" b="0" dirty="0" err="1">
                <a:solidFill>
                  <a:srgbClr val="267F99"/>
                </a:solidFill>
                <a:effectLst/>
                <a:latin typeface="Consolas" panose="020B0609020204030204" pitchFamily="49" charset="0"/>
              </a:rPr>
              <a:t>DistanceImperial</a:t>
            </a:r>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distances</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3</a:t>
            </a:r>
            <a:r>
              <a:rPr lang="en-US" sz="1000" b="0" dirty="0">
                <a:solidFill>
                  <a:srgbClr val="000000"/>
                </a:solidFill>
                <a:effectLst/>
                <a:latin typeface="Consolas" panose="020B0609020204030204" pitchFamily="49" charset="0"/>
              </a:rPr>
              <a:t>] = {{</a:t>
            </a:r>
            <a:r>
              <a:rPr lang="en-US" sz="1000" b="0" dirty="0">
                <a:solidFill>
                  <a:srgbClr val="098658"/>
                </a:solidFill>
                <a:effectLst/>
                <a:latin typeface="Consolas" panose="020B0609020204030204" pitchFamily="49" charset="0"/>
              </a:rPr>
              <a:t>13</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11.1</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13</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4.1</a:t>
            </a:r>
            <a:r>
              <a:rPr lang="en-US" sz="1000" b="0" dirty="0">
                <a:solidFill>
                  <a:srgbClr val="000000"/>
                </a:solidFill>
                <a:effectLst/>
                <a:latin typeface="Consolas" panose="020B0609020204030204" pitchFamily="49" charset="0"/>
              </a:rPr>
              <a:t>}};</a:t>
            </a:r>
          </a:p>
          <a:p>
            <a:br>
              <a:rPr lang="en-US" sz="1000" b="0" dirty="0">
                <a:solidFill>
                  <a:srgbClr val="000000"/>
                </a:solidFill>
                <a:effectLst/>
                <a:latin typeface="Consolas" panose="020B0609020204030204" pitchFamily="49" charset="0"/>
              </a:rPr>
            </a:br>
            <a:r>
              <a:rPr lang="en-US" sz="1000" b="0" dirty="0">
                <a:solidFill>
                  <a:srgbClr val="000000"/>
                </a:solidFill>
                <a:effectLst/>
                <a:latin typeface="Consolas" panose="020B0609020204030204" pitchFamily="49" charset="0"/>
              </a:rPr>
              <a:t>    </a:t>
            </a:r>
            <a:r>
              <a:rPr lang="en-US" sz="1000" b="0" dirty="0">
                <a:solidFill>
                  <a:srgbClr val="008000"/>
                </a:solidFill>
                <a:effectLst/>
                <a:latin typeface="Consolas" panose="020B0609020204030204" pitchFamily="49" charset="0"/>
              </a:rPr>
              <a:t>// add distances together. Note 12 inches per foot</a:t>
            </a:r>
            <a:endParaRPr lang="en-US" sz="1000" b="0" dirty="0">
              <a:solidFill>
                <a:srgbClr val="000000"/>
              </a:solidFill>
              <a:effectLst/>
              <a:latin typeface="Consolas" panose="020B0609020204030204" pitchFamily="49" charset="0"/>
            </a:endParaRPr>
          </a:p>
          <a:p>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float</a:t>
            </a:r>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inches</a:t>
            </a:r>
            <a:r>
              <a:rPr lang="en-US" sz="1000" b="0" dirty="0">
                <a:solidFill>
                  <a:srgbClr val="000000"/>
                </a:solidFill>
                <a:effectLst/>
                <a:latin typeface="Consolas" panose="020B0609020204030204" pitchFamily="49" charset="0"/>
              </a:rPr>
              <a:t> = </a:t>
            </a:r>
            <a:r>
              <a:rPr lang="en-US" sz="1000" b="0" dirty="0">
                <a:solidFill>
                  <a:srgbClr val="001080"/>
                </a:solidFill>
                <a:effectLst/>
                <a:latin typeface="Consolas" panose="020B0609020204030204" pitchFamily="49" charset="0"/>
              </a:rPr>
              <a:t>distances</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0</a:t>
            </a:r>
            <a:r>
              <a:rPr lang="en-US" sz="1000" b="0" dirty="0">
                <a:solidFill>
                  <a:srgbClr val="000000"/>
                </a:solidFill>
                <a:effectLst/>
                <a:latin typeface="Consolas" panose="020B0609020204030204" pitchFamily="49" charset="0"/>
              </a:rPr>
              <a:t>].</a:t>
            </a:r>
            <a:r>
              <a:rPr lang="en-US" sz="1000" b="0" dirty="0">
                <a:solidFill>
                  <a:srgbClr val="001080"/>
                </a:solidFill>
                <a:effectLst/>
                <a:latin typeface="Consolas" panose="020B0609020204030204" pitchFamily="49" charset="0"/>
              </a:rPr>
              <a:t>in</a:t>
            </a:r>
            <a:r>
              <a:rPr lang="en-US" sz="1000" b="0" dirty="0">
                <a:solidFill>
                  <a:srgbClr val="000000"/>
                </a:solidFill>
                <a:effectLst/>
                <a:latin typeface="Consolas" panose="020B0609020204030204" pitchFamily="49" charset="0"/>
              </a:rPr>
              <a:t> + </a:t>
            </a:r>
            <a:r>
              <a:rPr lang="en-US" sz="1000" b="0" dirty="0">
                <a:solidFill>
                  <a:srgbClr val="001080"/>
                </a:solidFill>
                <a:effectLst/>
                <a:latin typeface="Consolas" panose="020B0609020204030204" pitchFamily="49" charset="0"/>
              </a:rPr>
              <a:t>distances</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a:t>
            </a:r>
            <a:r>
              <a:rPr lang="en-US" sz="1000" b="0" dirty="0">
                <a:solidFill>
                  <a:srgbClr val="000000"/>
                </a:solidFill>
                <a:effectLst/>
                <a:latin typeface="Consolas" panose="020B0609020204030204" pitchFamily="49" charset="0"/>
              </a:rPr>
              <a:t>].</a:t>
            </a:r>
            <a:r>
              <a:rPr lang="en-US" sz="1000" b="0" dirty="0">
                <a:solidFill>
                  <a:srgbClr val="001080"/>
                </a:solidFill>
                <a:effectLst/>
                <a:latin typeface="Consolas" panose="020B0609020204030204" pitchFamily="49" charset="0"/>
              </a:rPr>
              <a:t>in</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feet</a:t>
            </a:r>
            <a:r>
              <a:rPr lang="en-US" sz="1000" b="0" dirty="0">
                <a:solidFill>
                  <a:srgbClr val="000000"/>
                </a:solidFill>
                <a:effectLst/>
                <a:latin typeface="Consolas" panose="020B0609020204030204" pitchFamily="49" charset="0"/>
              </a:rPr>
              <a:t> = </a:t>
            </a:r>
            <a:r>
              <a:rPr lang="en-US" sz="1000" b="0" dirty="0">
                <a:solidFill>
                  <a:srgbClr val="001080"/>
                </a:solidFill>
                <a:effectLst/>
                <a:latin typeface="Consolas" panose="020B0609020204030204" pitchFamily="49" charset="0"/>
              </a:rPr>
              <a:t>distances</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0</a:t>
            </a:r>
            <a:r>
              <a:rPr lang="en-US" sz="1000" b="0" dirty="0">
                <a:solidFill>
                  <a:srgbClr val="000000"/>
                </a:solidFill>
                <a:effectLst/>
                <a:latin typeface="Consolas" panose="020B0609020204030204" pitchFamily="49" charset="0"/>
              </a:rPr>
              <a:t>].</a:t>
            </a:r>
            <a:r>
              <a:rPr lang="en-US" sz="1000" b="0" dirty="0">
                <a:solidFill>
                  <a:srgbClr val="001080"/>
                </a:solidFill>
                <a:effectLst/>
                <a:latin typeface="Consolas" panose="020B0609020204030204" pitchFamily="49" charset="0"/>
              </a:rPr>
              <a:t>ft</a:t>
            </a:r>
            <a:r>
              <a:rPr lang="en-US" sz="1000" b="0" dirty="0">
                <a:solidFill>
                  <a:srgbClr val="000000"/>
                </a:solidFill>
                <a:effectLst/>
                <a:latin typeface="Consolas" panose="020B0609020204030204" pitchFamily="49" charset="0"/>
              </a:rPr>
              <a:t> + </a:t>
            </a:r>
            <a:r>
              <a:rPr lang="en-US" sz="1000" b="0" dirty="0">
                <a:solidFill>
                  <a:srgbClr val="001080"/>
                </a:solidFill>
                <a:effectLst/>
                <a:latin typeface="Consolas" panose="020B0609020204030204" pitchFamily="49" charset="0"/>
              </a:rPr>
              <a:t>distances</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1</a:t>
            </a:r>
            <a:r>
              <a:rPr lang="en-US" sz="1000" b="0" dirty="0">
                <a:solidFill>
                  <a:srgbClr val="000000"/>
                </a:solidFill>
                <a:effectLst/>
                <a:latin typeface="Consolas" panose="020B0609020204030204" pitchFamily="49" charset="0"/>
              </a:rPr>
              <a:t>].</a:t>
            </a:r>
            <a:r>
              <a:rPr lang="en-US" sz="1000" b="0" dirty="0">
                <a:solidFill>
                  <a:srgbClr val="001080"/>
                </a:solidFill>
                <a:effectLst/>
                <a:latin typeface="Consolas" panose="020B0609020204030204" pitchFamily="49" charset="0"/>
              </a:rPr>
              <a:t>ft</a:t>
            </a:r>
            <a:r>
              <a:rPr lang="en-US" sz="1000" b="0" dirty="0">
                <a:solidFill>
                  <a:srgbClr val="000000"/>
                </a:solidFill>
                <a:effectLst/>
                <a:latin typeface="Consolas" panose="020B0609020204030204" pitchFamily="49" charset="0"/>
              </a:rPr>
              <a:t> + (</a:t>
            </a: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a:t>
            </a:r>
            <a:r>
              <a:rPr lang="en-US" sz="1000" b="0" dirty="0">
                <a:solidFill>
                  <a:srgbClr val="001080"/>
                </a:solidFill>
                <a:effectLst/>
                <a:latin typeface="Consolas" panose="020B0609020204030204" pitchFamily="49" charset="0"/>
              </a:rPr>
              <a:t>inches</a:t>
            </a:r>
            <a:r>
              <a:rPr lang="en-US" sz="1000" b="0" dirty="0">
                <a:solidFill>
                  <a:srgbClr val="000000"/>
                </a:solidFill>
                <a:effectLst/>
                <a:latin typeface="Consolas" panose="020B0609020204030204" pitchFamily="49" charset="0"/>
              </a:rPr>
              <a:t> / </a:t>
            </a:r>
            <a:r>
              <a:rPr lang="en-US" sz="1000" b="0" dirty="0">
                <a:solidFill>
                  <a:srgbClr val="098658"/>
                </a:solidFill>
                <a:effectLst/>
                <a:latin typeface="Consolas" panose="020B0609020204030204" pitchFamily="49" charset="0"/>
              </a:rPr>
              <a:t>12</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struct</a:t>
            </a:r>
            <a:r>
              <a:rPr lang="en-US" sz="1000" b="0" dirty="0">
                <a:solidFill>
                  <a:srgbClr val="000000"/>
                </a:solidFill>
                <a:effectLst/>
                <a:latin typeface="Consolas" panose="020B0609020204030204" pitchFamily="49" charset="0"/>
              </a:rPr>
              <a:t> </a:t>
            </a:r>
            <a:r>
              <a:rPr lang="en-US" sz="1000" b="0" dirty="0" err="1">
                <a:solidFill>
                  <a:srgbClr val="267F99"/>
                </a:solidFill>
                <a:effectLst/>
                <a:latin typeface="Consolas" panose="020B0609020204030204" pitchFamily="49" charset="0"/>
              </a:rPr>
              <a:t>DistanceImperial</a:t>
            </a:r>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d</a:t>
            </a:r>
            <a:r>
              <a:rPr lang="en-US" sz="1000" b="0" dirty="0">
                <a:solidFill>
                  <a:srgbClr val="000000"/>
                </a:solidFill>
                <a:effectLst/>
                <a:latin typeface="Consolas" panose="020B0609020204030204" pitchFamily="49" charset="0"/>
              </a:rPr>
              <a:t> = {.</a:t>
            </a:r>
            <a:r>
              <a:rPr lang="en-US" sz="1000" b="0" dirty="0">
                <a:solidFill>
                  <a:srgbClr val="001080"/>
                </a:solidFill>
                <a:effectLst/>
                <a:latin typeface="Consolas" panose="020B0609020204030204" pitchFamily="49" charset="0"/>
              </a:rPr>
              <a:t>ft</a:t>
            </a:r>
            <a:r>
              <a:rPr lang="en-US" sz="1000" b="0" dirty="0">
                <a:solidFill>
                  <a:srgbClr val="000000"/>
                </a:solidFill>
                <a:effectLst/>
                <a:latin typeface="Consolas" panose="020B0609020204030204" pitchFamily="49" charset="0"/>
              </a:rPr>
              <a:t> = </a:t>
            </a:r>
            <a:r>
              <a:rPr lang="en-US" sz="1000" b="0" dirty="0">
                <a:solidFill>
                  <a:srgbClr val="001080"/>
                </a:solidFill>
                <a:effectLst/>
                <a:latin typeface="Consolas" panose="020B0609020204030204" pitchFamily="49" charset="0"/>
              </a:rPr>
              <a:t>feet</a:t>
            </a:r>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in</a:t>
            </a:r>
            <a:r>
              <a:rPr lang="en-US" sz="1000" b="0" dirty="0">
                <a:solidFill>
                  <a:srgbClr val="000000"/>
                </a:solidFill>
                <a:effectLst/>
                <a:latin typeface="Consolas" panose="020B0609020204030204" pitchFamily="49" charset="0"/>
              </a:rPr>
              <a:t> = </a:t>
            </a:r>
            <a:r>
              <a:rPr lang="en-US" sz="1000" b="0" dirty="0" err="1">
                <a:solidFill>
                  <a:srgbClr val="795E26"/>
                </a:solidFill>
                <a:effectLst/>
                <a:latin typeface="Consolas" panose="020B0609020204030204" pitchFamily="49" charset="0"/>
              </a:rPr>
              <a:t>fmod</a:t>
            </a:r>
            <a:r>
              <a:rPr lang="en-US" sz="1000" b="0" dirty="0">
                <a:solidFill>
                  <a:srgbClr val="000000"/>
                </a:solidFill>
                <a:effectLst/>
                <a:latin typeface="Consolas" panose="020B0609020204030204" pitchFamily="49" charset="0"/>
              </a:rPr>
              <a:t>(</a:t>
            </a:r>
            <a:r>
              <a:rPr lang="en-US" sz="1000" b="0" dirty="0">
                <a:solidFill>
                  <a:srgbClr val="001080"/>
                </a:solidFill>
                <a:effectLst/>
                <a:latin typeface="Consolas" panose="020B0609020204030204" pitchFamily="49" charset="0"/>
              </a:rPr>
              <a:t>inches</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12.0</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distances</a:t>
            </a:r>
            <a:r>
              <a:rPr lang="en-US" sz="1000" b="0" dirty="0">
                <a:solidFill>
                  <a:srgbClr val="000000"/>
                </a:solidFill>
                <a:effectLst/>
                <a:latin typeface="Consolas" panose="020B0609020204030204" pitchFamily="49" charset="0"/>
              </a:rPr>
              <a:t>[</a:t>
            </a:r>
            <a:r>
              <a:rPr lang="en-US" sz="1000" b="0" dirty="0">
                <a:solidFill>
                  <a:srgbClr val="098658"/>
                </a:solidFill>
                <a:effectLst/>
                <a:latin typeface="Consolas" panose="020B0609020204030204" pitchFamily="49" charset="0"/>
              </a:rPr>
              <a:t>2</a:t>
            </a:r>
            <a:r>
              <a:rPr lang="en-US" sz="1000" b="0" dirty="0">
                <a:solidFill>
                  <a:srgbClr val="000000"/>
                </a:solidFill>
                <a:effectLst/>
                <a:latin typeface="Consolas" panose="020B0609020204030204" pitchFamily="49" charset="0"/>
              </a:rPr>
              <a:t>] = </a:t>
            </a:r>
            <a:r>
              <a:rPr lang="en-US" sz="1000" b="0" dirty="0">
                <a:solidFill>
                  <a:srgbClr val="001080"/>
                </a:solidFill>
                <a:effectLst/>
                <a:latin typeface="Consolas" panose="020B0609020204030204" pitchFamily="49" charset="0"/>
              </a:rPr>
              <a:t>d</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r>
              <a:rPr lang="en-US" sz="1000" b="0" dirty="0">
                <a:solidFill>
                  <a:srgbClr val="AF00DB"/>
                </a:solidFill>
                <a:effectLst/>
                <a:latin typeface="Consolas" panose="020B0609020204030204" pitchFamily="49" charset="0"/>
              </a:rPr>
              <a:t>for</a:t>
            </a:r>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i</a:t>
            </a:r>
            <a:r>
              <a:rPr lang="en-US" sz="1000" b="0" dirty="0">
                <a:solidFill>
                  <a:srgbClr val="000000"/>
                </a:solidFill>
                <a:effectLst/>
                <a:latin typeface="Consolas" panose="020B0609020204030204" pitchFamily="49" charset="0"/>
              </a:rPr>
              <a:t> = </a:t>
            </a:r>
            <a:r>
              <a:rPr lang="en-US" sz="1000" b="0" dirty="0">
                <a:solidFill>
                  <a:srgbClr val="098658"/>
                </a:solidFill>
                <a:effectLst/>
                <a:latin typeface="Consolas" panose="020B0609020204030204" pitchFamily="49" charset="0"/>
              </a:rPr>
              <a:t>0</a:t>
            </a:r>
            <a:r>
              <a:rPr lang="en-US" sz="1000" b="0" dirty="0">
                <a:solidFill>
                  <a:srgbClr val="000000"/>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i</a:t>
            </a:r>
            <a:r>
              <a:rPr lang="en-US" sz="1000" b="0" dirty="0">
                <a:solidFill>
                  <a:srgbClr val="000000"/>
                </a:solidFill>
                <a:effectLst/>
                <a:latin typeface="Consolas" panose="020B0609020204030204" pitchFamily="49" charset="0"/>
              </a:rPr>
              <a:t> &lt; </a:t>
            </a:r>
            <a:r>
              <a:rPr lang="en-US" sz="1000" b="0" dirty="0">
                <a:solidFill>
                  <a:srgbClr val="098658"/>
                </a:solidFill>
                <a:effectLst/>
                <a:latin typeface="Consolas" panose="020B0609020204030204" pitchFamily="49" charset="0"/>
              </a:rPr>
              <a:t>3</a:t>
            </a:r>
            <a:r>
              <a:rPr lang="en-US" sz="1000" b="0" dirty="0">
                <a:solidFill>
                  <a:srgbClr val="000000"/>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i</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p>
          <a:p>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d</a:t>
            </a:r>
            <a:r>
              <a:rPr lang="en-US" sz="1000" b="0" dirty="0">
                <a:solidFill>
                  <a:srgbClr val="000000"/>
                </a:solidFill>
                <a:effectLst/>
                <a:latin typeface="Consolas" panose="020B0609020204030204" pitchFamily="49" charset="0"/>
              </a:rPr>
              <a:t> = </a:t>
            </a:r>
            <a:r>
              <a:rPr lang="en-US" sz="1000" b="0" dirty="0">
                <a:solidFill>
                  <a:srgbClr val="001080"/>
                </a:solidFill>
                <a:effectLst/>
                <a:latin typeface="Consolas" panose="020B0609020204030204" pitchFamily="49" charset="0"/>
              </a:rPr>
              <a:t>distances</a:t>
            </a:r>
            <a:r>
              <a:rPr lang="en-US" sz="1000" b="0" dirty="0">
                <a:solidFill>
                  <a:srgbClr val="000000"/>
                </a:solidFill>
                <a:effectLst/>
                <a:latin typeface="Consolas" panose="020B0609020204030204" pitchFamily="49" charset="0"/>
              </a:rPr>
              <a:t>[</a:t>
            </a:r>
            <a:r>
              <a:rPr lang="en-US" sz="1000" b="0" dirty="0" err="1">
                <a:solidFill>
                  <a:srgbClr val="001080"/>
                </a:solidFill>
                <a:effectLst/>
                <a:latin typeface="Consolas" panose="020B0609020204030204" pitchFamily="49" charset="0"/>
              </a:rPr>
              <a:t>i</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r>
              <a:rPr lang="en-US" sz="1000" b="0" dirty="0" err="1">
                <a:solidFill>
                  <a:srgbClr val="795E26"/>
                </a:solidFill>
                <a:effectLst/>
                <a:latin typeface="Consolas" panose="020B0609020204030204" pitchFamily="49" charset="0"/>
              </a:rPr>
              <a:t>printf</a:t>
            </a:r>
            <a:r>
              <a:rPr lang="en-US" sz="1000" b="0" dirty="0">
                <a:solidFill>
                  <a:srgbClr val="000000"/>
                </a:solidFill>
                <a:effectLst/>
                <a:latin typeface="Consolas" panose="020B0609020204030204" pitchFamily="49" charset="0"/>
              </a:rPr>
              <a:t>(</a:t>
            </a:r>
            <a:r>
              <a:rPr lang="en-US" sz="1000" b="0" dirty="0">
                <a:solidFill>
                  <a:srgbClr val="A31515"/>
                </a:solidFill>
                <a:effectLst/>
                <a:latin typeface="Consolas" panose="020B0609020204030204" pitchFamily="49" charset="0"/>
              </a:rPr>
              <a:t>"distances[</a:t>
            </a:r>
            <a:r>
              <a:rPr lang="en-US" sz="1000" b="0" dirty="0">
                <a:solidFill>
                  <a:srgbClr val="001080"/>
                </a:solidFill>
                <a:effectLst/>
                <a:latin typeface="Consolas" panose="020B0609020204030204" pitchFamily="49" charset="0"/>
              </a:rPr>
              <a:t>%</a:t>
            </a:r>
            <a:r>
              <a:rPr lang="en-US" sz="1000" b="0" dirty="0" err="1">
                <a:solidFill>
                  <a:srgbClr val="001080"/>
                </a:solidFill>
                <a:effectLst/>
                <a:latin typeface="Consolas" panose="020B0609020204030204" pitchFamily="49" charset="0"/>
              </a:rPr>
              <a:t>i</a:t>
            </a:r>
            <a:r>
              <a:rPr lang="en-US" sz="1000" b="0" dirty="0">
                <a:solidFill>
                  <a:srgbClr val="A31515"/>
                </a:solidFill>
                <a:effectLst/>
                <a:latin typeface="Consolas" panose="020B0609020204030204" pitchFamily="49" charset="0"/>
              </a:rPr>
              <a:t>]: </a:t>
            </a:r>
            <a:r>
              <a:rPr lang="en-US" sz="1000" b="0" dirty="0">
                <a:solidFill>
                  <a:srgbClr val="001080"/>
                </a:solidFill>
                <a:effectLst/>
                <a:latin typeface="Consolas" panose="020B0609020204030204" pitchFamily="49" charset="0"/>
              </a:rPr>
              <a:t>%</a:t>
            </a:r>
            <a:r>
              <a:rPr lang="en-US" sz="1000" b="0" dirty="0" err="1">
                <a:solidFill>
                  <a:srgbClr val="001080"/>
                </a:solidFill>
                <a:effectLst/>
                <a:latin typeface="Consolas" panose="020B0609020204030204" pitchFamily="49" charset="0"/>
              </a:rPr>
              <a:t>i</a:t>
            </a:r>
            <a:r>
              <a:rPr lang="en-US" sz="1000" b="0" dirty="0">
                <a:solidFill>
                  <a:srgbClr val="A31515"/>
                </a:solidFill>
                <a:effectLst/>
                <a:latin typeface="Consolas" panose="020B0609020204030204" pitchFamily="49" charset="0"/>
              </a:rPr>
              <a:t> ft, </a:t>
            </a:r>
            <a:r>
              <a:rPr lang="en-US" sz="1000" b="0" dirty="0">
                <a:solidFill>
                  <a:srgbClr val="001080"/>
                </a:solidFill>
                <a:effectLst/>
                <a:latin typeface="Consolas" panose="020B0609020204030204" pitchFamily="49" charset="0"/>
              </a:rPr>
              <a:t>%f</a:t>
            </a:r>
            <a:r>
              <a:rPr lang="en-US" sz="1000" b="0" dirty="0">
                <a:solidFill>
                  <a:srgbClr val="A31515"/>
                </a:solidFill>
                <a:effectLst/>
                <a:latin typeface="Consolas" panose="020B0609020204030204" pitchFamily="49" charset="0"/>
              </a:rPr>
              <a:t> in</a:t>
            </a:r>
            <a:r>
              <a:rPr lang="en-US" sz="1000" b="0" dirty="0">
                <a:solidFill>
                  <a:srgbClr val="EE0000"/>
                </a:solidFill>
                <a:effectLst/>
                <a:latin typeface="Consolas" panose="020B0609020204030204" pitchFamily="49" charset="0"/>
              </a:rPr>
              <a:t>\n</a:t>
            </a:r>
            <a:r>
              <a:rPr lang="en-US" sz="1000" b="0" dirty="0">
                <a:solidFill>
                  <a:srgbClr val="A31515"/>
                </a:solidFill>
                <a:effectLst/>
                <a:latin typeface="Consolas" panose="020B0609020204030204" pitchFamily="49" charset="0"/>
              </a:rPr>
              <a:t>"</a:t>
            </a:r>
            <a:r>
              <a:rPr lang="en-US" sz="1000" b="0" dirty="0">
                <a:solidFill>
                  <a:srgbClr val="000000"/>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i</a:t>
            </a:r>
            <a:r>
              <a:rPr lang="en-US" sz="1000" b="0" dirty="0">
                <a:solidFill>
                  <a:srgbClr val="000000"/>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d</a:t>
            </a:r>
            <a:r>
              <a:rPr lang="en-US" sz="1000" b="0" dirty="0" err="1">
                <a:solidFill>
                  <a:srgbClr val="000000"/>
                </a:solidFill>
                <a:effectLst/>
                <a:latin typeface="Consolas" panose="020B0609020204030204" pitchFamily="49" charset="0"/>
              </a:rPr>
              <a:t>.</a:t>
            </a:r>
            <a:r>
              <a:rPr lang="en-US" sz="1000" b="0" dirty="0" err="1">
                <a:solidFill>
                  <a:srgbClr val="001080"/>
                </a:solidFill>
                <a:effectLst/>
                <a:latin typeface="Consolas" panose="020B0609020204030204" pitchFamily="49" charset="0"/>
              </a:rPr>
              <a:t>ft</a:t>
            </a:r>
            <a:r>
              <a:rPr lang="en-US" sz="1000" b="0" dirty="0">
                <a:solidFill>
                  <a:srgbClr val="000000"/>
                </a:solidFill>
                <a:effectLst/>
                <a:latin typeface="Consolas" panose="020B0609020204030204" pitchFamily="49" charset="0"/>
              </a:rPr>
              <a:t>, </a:t>
            </a:r>
            <a:r>
              <a:rPr lang="en-US" sz="1000" b="0" dirty="0">
                <a:solidFill>
                  <a:srgbClr val="001080"/>
                </a:solidFill>
                <a:effectLst/>
                <a:latin typeface="Consolas" panose="020B0609020204030204" pitchFamily="49" charset="0"/>
              </a:rPr>
              <a:t>d</a:t>
            </a:r>
            <a:r>
              <a:rPr lang="en-US" sz="1000" b="0" dirty="0">
                <a:solidFill>
                  <a:srgbClr val="000000"/>
                </a:solidFill>
                <a:effectLst/>
                <a:latin typeface="Consolas" panose="020B0609020204030204" pitchFamily="49" charset="0"/>
              </a:rPr>
              <a:t>.</a:t>
            </a:r>
            <a:r>
              <a:rPr lang="en-US" sz="1000" b="0" dirty="0">
                <a:solidFill>
                  <a:srgbClr val="001080"/>
                </a:solidFill>
                <a:effectLst/>
                <a:latin typeface="Consolas" panose="020B0609020204030204" pitchFamily="49" charset="0"/>
              </a:rPr>
              <a:t>in</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    }</a:t>
            </a:r>
          </a:p>
          <a:p>
            <a:br>
              <a:rPr lang="en-US" sz="1000" b="0" dirty="0">
                <a:solidFill>
                  <a:srgbClr val="000000"/>
                </a:solidFill>
                <a:effectLst/>
                <a:latin typeface="Consolas" panose="020B0609020204030204" pitchFamily="49" charset="0"/>
              </a:rPr>
            </a:br>
            <a:r>
              <a:rPr lang="en-US" sz="1000" b="0" dirty="0">
                <a:solidFill>
                  <a:srgbClr val="000000"/>
                </a:solidFill>
                <a:effectLst/>
                <a:latin typeface="Consolas" panose="020B0609020204030204" pitchFamily="49" charset="0"/>
              </a:rPr>
              <a:t>    </a:t>
            </a:r>
            <a:r>
              <a:rPr lang="en-US" sz="1000" b="0" dirty="0">
                <a:solidFill>
                  <a:srgbClr val="AF00DB"/>
                </a:solidFill>
                <a:effectLst/>
                <a:latin typeface="Consolas" panose="020B0609020204030204" pitchFamily="49" charset="0"/>
              </a:rPr>
              <a:t>return</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0</a:t>
            </a:r>
            <a:r>
              <a:rPr lang="en-US" sz="1000" b="0" dirty="0">
                <a:solidFill>
                  <a:srgbClr val="000000"/>
                </a:solidFill>
                <a:effectLst/>
                <a:latin typeface="Consolas" panose="020B0609020204030204" pitchFamily="49" charset="0"/>
              </a:rPr>
              <a:t>;</a:t>
            </a:r>
          </a:p>
          <a:p>
            <a:r>
              <a:rPr lang="en-US" sz="1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9412398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1FFEE25-F9CA-D04D-FD56-1919E3F9BFA5}"/>
              </a:ext>
            </a:extLst>
          </p:cNvPr>
          <p:cNvSpPr>
            <a:spLocks noGrp="1"/>
          </p:cNvSpPr>
          <p:nvPr>
            <p:ph type="body" sz="quarter" idx="17"/>
          </p:nvPr>
        </p:nvSpPr>
        <p:spPr/>
        <p:txBody>
          <a:bodyPr/>
          <a:lstStyle/>
          <a:p>
            <a:endParaRPr lang="en-DK"/>
          </a:p>
        </p:txBody>
      </p:sp>
      <p:sp>
        <p:nvSpPr>
          <p:cNvPr id="3" name="Slide Number Placeholder 2">
            <a:extLst>
              <a:ext uri="{FF2B5EF4-FFF2-40B4-BE49-F238E27FC236}">
                <a16:creationId xmlns:a16="http://schemas.microsoft.com/office/drawing/2014/main" id="{C1AA654E-AC16-9586-97C3-9C10CB480392}"/>
              </a:ext>
            </a:extLst>
          </p:cNvPr>
          <p:cNvSpPr>
            <a:spLocks noGrp="1"/>
          </p:cNvSpPr>
          <p:nvPr>
            <p:ph type="sldNum" sz="quarter" idx="10"/>
          </p:nvPr>
        </p:nvSpPr>
        <p:spPr/>
        <p:txBody>
          <a:bodyPr/>
          <a:lstStyle/>
          <a:p>
            <a:fld id="{D8D877B3-D348-4611-9BDB-C5374591D951}" type="slidenum">
              <a:rPr lang="en-US" smtClean="0"/>
              <a:pPr/>
              <a:t>32</a:t>
            </a:fld>
            <a:endParaRPr lang="en-US" dirty="0"/>
          </a:p>
        </p:txBody>
      </p:sp>
      <p:sp>
        <p:nvSpPr>
          <p:cNvPr id="4" name="Title 3">
            <a:extLst>
              <a:ext uri="{FF2B5EF4-FFF2-40B4-BE49-F238E27FC236}">
                <a16:creationId xmlns:a16="http://schemas.microsoft.com/office/drawing/2014/main" id="{E0FD82A0-6584-B567-90E9-7479FB00A5C2}"/>
              </a:ext>
            </a:extLst>
          </p:cNvPr>
          <p:cNvSpPr>
            <a:spLocks noGrp="1"/>
          </p:cNvSpPr>
          <p:nvPr>
            <p:ph type="title"/>
          </p:nvPr>
        </p:nvSpPr>
        <p:spPr/>
        <p:txBody>
          <a:bodyPr/>
          <a:lstStyle/>
          <a:p>
            <a:r>
              <a:rPr lang="da-DK" dirty="0"/>
              <a:t>Opgaver</a:t>
            </a:r>
            <a:br>
              <a:rPr lang="da-DK" dirty="0"/>
            </a:br>
            <a:endParaRPr lang="en-DK" dirty="0"/>
          </a:p>
        </p:txBody>
      </p:sp>
    </p:spTree>
    <p:extLst>
      <p:ext uri="{BB962C8B-B14F-4D97-AF65-F5344CB8AC3E}">
        <p14:creationId xmlns:p14="http://schemas.microsoft.com/office/powerpoint/2010/main" val="22621005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F267EBF-7E4A-5A3B-2976-C084655478A9}"/>
              </a:ext>
            </a:extLst>
          </p:cNvPr>
          <p:cNvSpPr>
            <a:spLocks noGrp="1"/>
          </p:cNvSpPr>
          <p:nvPr>
            <p:ph type="title"/>
          </p:nvPr>
        </p:nvSpPr>
        <p:spPr>
          <a:xfrm>
            <a:off x="587373" y="367628"/>
            <a:ext cx="9028767" cy="1621619"/>
          </a:xfrm>
        </p:spPr>
        <p:txBody>
          <a:bodyPr/>
          <a:lstStyle/>
          <a:p>
            <a:r>
              <a:rPr lang="da-DK" dirty="0"/>
              <a:t>Opgave: esp32_enumerate</a:t>
            </a:r>
            <a:endParaRPr lang="LID4096" dirty="0"/>
          </a:p>
        </p:txBody>
      </p:sp>
      <p:sp>
        <p:nvSpPr>
          <p:cNvPr id="7" name="Text Placeholder 6">
            <a:extLst>
              <a:ext uri="{FF2B5EF4-FFF2-40B4-BE49-F238E27FC236}">
                <a16:creationId xmlns:a16="http://schemas.microsoft.com/office/drawing/2014/main" id="{8CF246BF-C387-D821-08B4-0A520F795662}"/>
              </a:ext>
            </a:extLst>
          </p:cNvPr>
          <p:cNvSpPr>
            <a:spLocks noGrp="1"/>
          </p:cNvSpPr>
          <p:nvPr>
            <p:ph type="body" sz="quarter" idx="13"/>
          </p:nvPr>
        </p:nvSpPr>
        <p:spPr>
          <a:xfrm>
            <a:off x="587375" y="2262579"/>
            <a:ext cx="5424954" cy="3572737"/>
          </a:xfrm>
        </p:spPr>
        <p:txBody>
          <a:bodyPr>
            <a:normAutofit fontScale="85000" lnSpcReduction="20000"/>
          </a:bodyPr>
          <a:lstStyle/>
          <a:p>
            <a:pPr marL="0" indent="0">
              <a:buNone/>
            </a:pPr>
            <a:r>
              <a:rPr lang="da-DK" dirty="0"/>
              <a:t>Lav et program esp32_enumerate i Arduino, hvor </a:t>
            </a:r>
            <a:r>
              <a:rPr lang="da-DK" dirty="0" err="1"/>
              <a:t>pins</a:t>
            </a:r>
            <a:r>
              <a:rPr lang="da-DK" dirty="0"/>
              <a:t> er defineret i en </a:t>
            </a:r>
            <a:r>
              <a:rPr lang="da-DK" dirty="0" err="1"/>
              <a:t>enum</a:t>
            </a:r>
            <a:r>
              <a:rPr lang="da-DK" dirty="0"/>
              <a:t>. Send værdierne af både venstre og højre knap til din computer.</a:t>
            </a:r>
          </a:p>
          <a:p>
            <a:pPr marL="0" indent="0">
              <a:buNone/>
            </a:pPr>
            <a:r>
              <a:rPr lang="da-DK" b="1" dirty="0"/>
              <a:t>Fremgangsmåde:</a:t>
            </a:r>
          </a:p>
          <a:p>
            <a:pPr marL="342900" indent="-342900">
              <a:buFont typeface="+mj-lt"/>
              <a:buAutoNum type="arabicPeriod"/>
            </a:pPr>
            <a:r>
              <a:rPr lang="da-DK" dirty="0"/>
              <a:t>Definer en </a:t>
            </a:r>
            <a:r>
              <a:rPr lang="da-DK" dirty="0" err="1"/>
              <a:t>enum</a:t>
            </a:r>
            <a:r>
              <a:rPr lang="da-DK" dirty="0"/>
              <a:t> af </a:t>
            </a:r>
            <a:r>
              <a:rPr lang="da-DK" dirty="0" err="1"/>
              <a:t>ButtonsPins</a:t>
            </a:r>
            <a:r>
              <a:rPr lang="da-DK" dirty="0"/>
              <a:t>, med værdier </a:t>
            </a:r>
          </a:p>
          <a:p>
            <a:pPr marL="863600" lvl="2" indent="-228600">
              <a:buFont typeface="+mj-lt"/>
              <a:buAutoNum type="arabicPeriod"/>
            </a:pPr>
            <a:r>
              <a:rPr lang="da-DK" dirty="0" err="1"/>
              <a:t>Left</a:t>
            </a:r>
            <a:r>
              <a:rPr lang="da-DK" dirty="0"/>
              <a:t>=0</a:t>
            </a:r>
          </a:p>
          <a:p>
            <a:pPr marL="863600" lvl="2" indent="-228600">
              <a:buFont typeface="+mj-lt"/>
              <a:buAutoNum type="arabicPeriod"/>
            </a:pPr>
            <a:r>
              <a:rPr lang="da-DK" dirty="0"/>
              <a:t>Right=35</a:t>
            </a:r>
          </a:p>
          <a:p>
            <a:pPr marL="342900" indent="-342900">
              <a:buFont typeface="+mj-lt"/>
              <a:buAutoNum type="arabicPeriod"/>
            </a:pPr>
            <a:r>
              <a:rPr lang="da-DK" dirty="0"/>
              <a:t>Aktiver venstre og højre knap med flaget </a:t>
            </a:r>
            <a:r>
              <a:rPr lang="en-US" b="0" dirty="0">
                <a:solidFill>
                  <a:srgbClr val="4E5B61"/>
                </a:solidFill>
                <a:effectLst/>
                <a:highlight>
                  <a:srgbClr val="FFFFFF"/>
                </a:highlight>
                <a:latin typeface="Consolas" panose="020B0609020204030204" pitchFamily="49" charset="0"/>
              </a:rPr>
              <a:t>INPUT_PULLUP</a:t>
            </a:r>
          </a:p>
          <a:p>
            <a:pPr marL="863600" lvl="2" indent="-228600">
              <a:buFont typeface="+mj-lt"/>
              <a:buAutoNum type="arabicPeriod"/>
            </a:pPr>
            <a:r>
              <a:rPr lang="da-DK" dirty="0"/>
              <a:t>Hint: Find ud af hvordan man aktiverer knapperne her: </a:t>
            </a:r>
            <a:r>
              <a:rPr lang="da-DK" dirty="0">
                <a:hlinkClick r:id="rId2"/>
              </a:rPr>
              <a:t>https://docs.arduino.cc/language-reference/</a:t>
            </a:r>
            <a:r>
              <a:rPr lang="da-DK" dirty="0"/>
              <a:t> </a:t>
            </a:r>
          </a:p>
          <a:p>
            <a:pPr marL="342900" indent="-342900">
              <a:buFont typeface="+mj-lt"/>
              <a:buAutoNum type="arabicPeriod"/>
            </a:pPr>
            <a:r>
              <a:rPr lang="da-DK" dirty="0"/>
              <a:t>Læs den digitale værdi af højre og venstre knap</a:t>
            </a:r>
          </a:p>
          <a:p>
            <a:pPr marL="342900" indent="-342900">
              <a:buFont typeface="+mj-lt"/>
              <a:buAutoNum type="arabicPeriod"/>
            </a:pPr>
            <a:r>
              <a:rPr lang="da-DK" dirty="0"/>
              <a:t>Send værdierne til jeres computer fra esp32'eren.</a:t>
            </a:r>
          </a:p>
          <a:p>
            <a:pPr marL="863600" lvl="2" indent="-228600">
              <a:buFont typeface="+mj-lt"/>
              <a:buAutoNum type="arabicPeriod"/>
            </a:pPr>
            <a:r>
              <a:rPr lang="da-DK" dirty="0"/>
              <a:t>Se værdierne print til terminalen 'Serial Monitor'</a:t>
            </a:r>
          </a:p>
        </p:txBody>
      </p:sp>
      <p:pic>
        <p:nvPicPr>
          <p:cNvPr id="8" name="Chart Placeholder 7">
            <a:extLst>
              <a:ext uri="{FF2B5EF4-FFF2-40B4-BE49-F238E27FC236}">
                <a16:creationId xmlns:a16="http://schemas.microsoft.com/office/drawing/2014/main" id="{BE192BFA-93A7-587B-41DC-2D1355AE1537}"/>
              </a:ext>
            </a:extLst>
          </p:cNvPr>
          <p:cNvPicPr>
            <a:picLocks noGrp="1" noChangeAspect="1"/>
          </p:cNvPicPr>
          <p:nvPr>
            <p:ph type="chart" sz="quarter" idx="12"/>
          </p:nvPr>
        </p:nvPicPr>
        <p:blipFill>
          <a:blip r:embed="rId3">
            <a:extLst>
              <a:ext uri="{28A0092B-C50C-407E-A947-70E740481C1C}">
                <a14:useLocalDpi xmlns:a14="http://schemas.microsoft.com/office/drawing/2010/main" val="0"/>
              </a:ext>
            </a:extLst>
          </a:blip>
          <a:stretch>
            <a:fillRect/>
          </a:stretch>
        </p:blipFill>
        <p:spPr>
          <a:xfrm>
            <a:off x="6096000" y="2340311"/>
            <a:ext cx="5524500" cy="3417216"/>
          </a:xfrm>
          <a:prstGeom prst="rect">
            <a:avLst/>
          </a:prstGeom>
        </p:spPr>
      </p:pic>
    </p:spTree>
    <p:extLst>
      <p:ext uri="{BB962C8B-B14F-4D97-AF65-F5344CB8AC3E}">
        <p14:creationId xmlns:p14="http://schemas.microsoft.com/office/powerpoint/2010/main" val="24458980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334FF3D-334B-5412-E313-81A4F9A41B6B}"/>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34</a:t>
            </a:fld>
            <a:endParaRPr lang="en-US" dirty="0">
              <a:latin typeface="Consolas" panose="020B0609020204030204" pitchFamily="49" charset="0"/>
            </a:endParaRPr>
          </a:p>
        </p:txBody>
      </p:sp>
      <p:sp>
        <p:nvSpPr>
          <p:cNvPr id="3" name="Title 2">
            <a:extLst>
              <a:ext uri="{FF2B5EF4-FFF2-40B4-BE49-F238E27FC236}">
                <a16:creationId xmlns:a16="http://schemas.microsoft.com/office/drawing/2014/main" id="{20700119-3047-E5CD-11C0-3952BC8F1731}"/>
              </a:ext>
            </a:extLst>
          </p:cNvPr>
          <p:cNvSpPr>
            <a:spLocks noGrp="1"/>
          </p:cNvSpPr>
          <p:nvPr>
            <p:ph type="title"/>
          </p:nvPr>
        </p:nvSpPr>
        <p:spPr>
          <a:xfrm>
            <a:off x="587374" y="370290"/>
            <a:ext cx="9827373" cy="1474385"/>
          </a:xfrm>
        </p:spPr>
        <p:txBody>
          <a:bodyPr/>
          <a:lstStyle/>
          <a:p>
            <a:r>
              <a:rPr lang="da-DK" dirty="0">
                <a:latin typeface="Consolas" panose="020B0609020204030204" pitchFamily="49" charset="0"/>
              </a:rPr>
              <a:t>opgave: patient2</a:t>
            </a:r>
            <a:br>
              <a:rPr lang="da-DK" dirty="0">
                <a:latin typeface="Consolas" panose="020B0609020204030204" pitchFamily="49" charset="0"/>
              </a:rPr>
            </a:br>
            <a:r>
              <a:rPr lang="da-DK" dirty="0">
                <a:latin typeface="Consolas" panose="020B0609020204030204" pitchFamily="49" charset="0"/>
              </a:rPr>
              <a:t>Patient Journal</a:t>
            </a:r>
            <a:endParaRPr lang="LID4096" dirty="0">
              <a:latin typeface="Consolas" panose="020B0609020204030204" pitchFamily="49" charset="0"/>
            </a:endParaRPr>
          </a:p>
        </p:txBody>
      </p:sp>
      <p:sp>
        <p:nvSpPr>
          <p:cNvPr id="4" name="Text Placeholder 3">
            <a:extLst>
              <a:ext uri="{FF2B5EF4-FFF2-40B4-BE49-F238E27FC236}">
                <a16:creationId xmlns:a16="http://schemas.microsoft.com/office/drawing/2014/main" id="{16C40AC8-92BC-EADB-4D9F-F3D0E46DC0D4}"/>
              </a:ext>
            </a:extLst>
          </p:cNvPr>
          <p:cNvSpPr>
            <a:spLocks noGrp="1"/>
          </p:cNvSpPr>
          <p:nvPr>
            <p:ph type="body" sz="quarter" idx="12"/>
          </p:nvPr>
        </p:nvSpPr>
        <p:spPr/>
        <p:txBody>
          <a:bodyPr>
            <a:normAutofit fontScale="62500" lnSpcReduction="20000"/>
          </a:bodyPr>
          <a:lstStyle/>
          <a:p>
            <a:pPr marL="0" indent="0">
              <a:buNone/>
            </a:pPr>
            <a:r>
              <a:rPr lang="da-DK" dirty="0">
                <a:latin typeface="Consolas" panose="020B0609020204030204" pitchFamily="49" charset="0"/>
              </a:rPr>
              <a:t>Skriv kildekoden til et program patient2.c. Programmet skal indeholde et array som indeholder 7 elementer af typen </a:t>
            </a:r>
            <a:r>
              <a:rPr lang="da-DK" dirty="0" err="1">
                <a:latin typeface="Consolas" panose="020B0609020204030204" pitchFamily="49" charset="0"/>
              </a:rPr>
              <a:t>struct</a:t>
            </a:r>
            <a:r>
              <a:rPr lang="da-DK" dirty="0">
                <a:latin typeface="Consolas" panose="020B0609020204030204" pitchFamily="49" charset="0"/>
              </a:rPr>
              <a:t> Patient. Programmet skal </a:t>
            </a:r>
            <a:r>
              <a:rPr lang="da-DK" dirty="0" err="1">
                <a:latin typeface="Consolas" panose="020B0609020204030204" pitchFamily="49" charset="0"/>
              </a:rPr>
              <a:t>vha</a:t>
            </a:r>
            <a:r>
              <a:rPr lang="da-DK" dirty="0">
                <a:latin typeface="Consolas" panose="020B0609020204030204" pitchFamily="49" charset="0"/>
              </a:rPr>
              <a:t> et loop printe alle informationer for hver patient ud.</a:t>
            </a:r>
          </a:p>
          <a:p>
            <a:pPr marL="0" indent="0">
              <a:buNone/>
            </a:pPr>
            <a:r>
              <a:rPr lang="da-DK" dirty="0">
                <a:latin typeface="Consolas" panose="020B0609020204030204" pitchFamily="49" charset="0"/>
              </a:rPr>
              <a:t>Hint: </a:t>
            </a:r>
            <a:r>
              <a:rPr lang="da-DK" dirty="0">
                <a:latin typeface="Consolas" panose="020B0609020204030204" pitchFamily="49" charset="0"/>
                <a:hlinkClick r:id="rId2"/>
              </a:rPr>
              <a:t>https://www.w3schools.com/c/c_structs.php</a:t>
            </a:r>
            <a:r>
              <a:rPr lang="da-DK" dirty="0">
                <a:latin typeface="Consolas" panose="020B0609020204030204" pitchFamily="49" charset="0"/>
              </a:rPr>
              <a:t> </a:t>
            </a:r>
          </a:p>
          <a:p>
            <a:pPr marL="0" indent="0">
              <a:buNone/>
            </a:pPr>
            <a:r>
              <a:rPr lang="da-DK" b="1" dirty="0">
                <a:latin typeface="Consolas" panose="020B0609020204030204" pitchFamily="49" charset="0"/>
              </a:rPr>
              <a:t>Fremgangsmåde:</a:t>
            </a:r>
          </a:p>
          <a:p>
            <a:pPr marL="342900" indent="-342900">
              <a:buFont typeface="+mj-lt"/>
              <a:buAutoNum type="arabicPeriod"/>
            </a:pPr>
            <a:r>
              <a:rPr lang="da-DK" dirty="0">
                <a:latin typeface="Consolas" panose="020B0609020204030204" pitchFamily="49" charset="0"/>
              </a:rPr>
              <a:t>Brug patient1 som udgangspunkt.</a:t>
            </a:r>
          </a:p>
          <a:p>
            <a:pPr marL="342900" indent="-342900">
              <a:buFont typeface="+mj-lt"/>
              <a:buAutoNum type="arabicPeriod"/>
            </a:pPr>
            <a:r>
              <a:rPr lang="da-DK" dirty="0">
                <a:latin typeface="Consolas" panose="020B0609020204030204" pitchFamily="49" charset="0"/>
              </a:rPr>
              <a:t>Definer et </a:t>
            </a:r>
            <a:r>
              <a:rPr lang="da-DK" dirty="0" err="1">
                <a:latin typeface="Consolas" panose="020B0609020204030204" pitchFamily="49" charset="0"/>
              </a:rPr>
              <a:t>struct</a:t>
            </a:r>
            <a:r>
              <a:rPr lang="da-DK" dirty="0">
                <a:latin typeface="Consolas" panose="020B0609020204030204" pitchFamily="49" charset="0"/>
              </a:rPr>
              <a:t> Patient array, som kan indeholde 7 elementer, og sæt </a:t>
            </a:r>
            <a:r>
              <a:rPr lang="da-DK" dirty="0" err="1">
                <a:latin typeface="Consolas" panose="020B0609020204030204" pitchFamily="49" charset="0"/>
              </a:rPr>
              <a:t>dataen</a:t>
            </a:r>
            <a:r>
              <a:rPr lang="da-DK" dirty="0">
                <a:latin typeface="Consolas" panose="020B0609020204030204" pitchFamily="49" charset="0"/>
              </a:rPr>
              <a:t> ind. Det nye array skal indeholde følgende patient informationer</a:t>
            </a:r>
          </a:p>
          <a:p>
            <a:pPr marL="681038" lvl="1" indent="-342900">
              <a:buFont typeface="+mj-lt"/>
              <a:buAutoNum type="arabicPeriod"/>
            </a:pPr>
            <a:r>
              <a:rPr lang="da-DK" dirty="0">
                <a:latin typeface="Consolas" panose="020B0609020204030204" pitchFamily="49" charset="0"/>
              </a:rPr>
              <a:t>id 99, age 18, </a:t>
            </a:r>
            <a:r>
              <a:rPr lang="da-DK" dirty="0" err="1">
                <a:latin typeface="Consolas" panose="020B0609020204030204" pitchFamily="49" charset="0"/>
              </a:rPr>
              <a:t>heightM</a:t>
            </a:r>
            <a:r>
              <a:rPr lang="da-DK" dirty="0">
                <a:latin typeface="Consolas" panose="020B0609020204030204" pitchFamily="49" charset="0"/>
              </a:rPr>
              <a:t> 1.82, </a:t>
            </a:r>
            <a:r>
              <a:rPr lang="da-DK" dirty="0" err="1">
                <a:latin typeface="Consolas" panose="020B0609020204030204" pitchFamily="49" charset="0"/>
              </a:rPr>
              <a:t>weightKg</a:t>
            </a:r>
            <a:r>
              <a:rPr lang="da-DK" dirty="0">
                <a:latin typeface="Consolas" panose="020B0609020204030204" pitchFamily="49" charset="0"/>
              </a:rPr>
              <a:t> 88.0</a:t>
            </a:r>
          </a:p>
          <a:p>
            <a:pPr marL="681038" lvl="1" indent="-342900">
              <a:buFont typeface="+mj-lt"/>
              <a:buAutoNum type="arabicPeriod"/>
            </a:pPr>
            <a:r>
              <a:rPr lang="da-DK" dirty="0">
                <a:latin typeface="Consolas" panose="020B0609020204030204" pitchFamily="49" charset="0"/>
              </a:rPr>
              <a:t>id 93, age 35, </a:t>
            </a:r>
            <a:r>
              <a:rPr lang="da-DK" dirty="0" err="1">
                <a:latin typeface="Consolas" panose="020B0609020204030204" pitchFamily="49" charset="0"/>
              </a:rPr>
              <a:t>heightM</a:t>
            </a:r>
            <a:r>
              <a:rPr lang="da-DK" dirty="0">
                <a:latin typeface="Consolas" panose="020B0609020204030204" pitchFamily="49" charset="0"/>
              </a:rPr>
              <a:t> 1.63, </a:t>
            </a:r>
            <a:r>
              <a:rPr lang="da-DK" dirty="0" err="1">
                <a:latin typeface="Consolas" panose="020B0609020204030204" pitchFamily="49" charset="0"/>
              </a:rPr>
              <a:t>weightKg</a:t>
            </a:r>
            <a:r>
              <a:rPr lang="da-DK" dirty="0">
                <a:latin typeface="Consolas" panose="020B0609020204030204" pitchFamily="49" charset="0"/>
              </a:rPr>
              <a:t> 69.0</a:t>
            </a:r>
          </a:p>
          <a:p>
            <a:pPr marL="681038" lvl="1" indent="-342900">
              <a:buFont typeface="+mj-lt"/>
              <a:buAutoNum type="arabicPeriod"/>
            </a:pPr>
            <a:r>
              <a:rPr lang="da-DK" dirty="0">
                <a:latin typeface="Consolas" panose="020B0609020204030204" pitchFamily="49" charset="0"/>
              </a:rPr>
              <a:t>id 89, age 25, </a:t>
            </a:r>
            <a:r>
              <a:rPr lang="da-DK" dirty="0" err="1">
                <a:latin typeface="Consolas" panose="020B0609020204030204" pitchFamily="49" charset="0"/>
              </a:rPr>
              <a:t>heightM</a:t>
            </a:r>
            <a:r>
              <a:rPr lang="da-DK" dirty="0">
                <a:latin typeface="Consolas" panose="020B0609020204030204" pitchFamily="49" charset="0"/>
              </a:rPr>
              <a:t> 1.80, </a:t>
            </a:r>
            <a:r>
              <a:rPr lang="da-DK" dirty="0" err="1">
                <a:latin typeface="Consolas" panose="020B0609020204030204" pitchFamily="49" charset="0"/>
              </a:rPr>
              <a:t>weightKg</a:t>
            </a:r>
            <a:r>
              <a:rPr lang="da-DK" dirty="0">
                <a:latin typeface="Consolas" panose="020B0609020204030204" pitchFamily="49" charset="0"/>
              </a:rPr>
              <a:t> 75.0</a:t>
            </a:r>
          </a:p>
          <a:p>
            <a:pPr marL="681038" lvl="1" indent="-342900">
              <a:buFont typeface="+mj-lt"/>
              <a:buAutoNum type="arabicPeriod"/>
            </a:pPr>
            <a:r>
              <a:rPr lang="da-DK" dirty="0">
                <a:latin typeface="Consolas" panose="020B0609020204030204" pitchFamily="49" charset="0"/>
              </a:rPr>
              <a:t>id 83, age 31, </a:t>
            </a:r>
            <a:r>
              <a:rPr lang="da-DK" dirty="0" err="1">
                <a:latin typeface="Consolas" panose="020B0609020204030204" pitchFamily="49" charset="0"/>
              </a:rPr>
              <a:t>heightM</a:t>
            </a:r>
            <a:r>
              <a:rPr lang="da-DK" dirty="0">
                <a:latin typeface="Consolas" panose="020B0609020204030204" pitchFamily="49" charset="0"/>
              </a:rPr>
              <a:t> 1.51, </a:t>
            </a:r>
            <a:r>
              <a:rPr lang="da-DK" dirty="0" err="1">
                <a:latin typeface="Consolas" panose="020B0609020204030204" pitchFamily="49" charset="0"/>
              </a:rPr>
              <a:t>weightKg</a:t>
            </a:r>
            <a:r>
              <a:rPr lang="da-DK" dirty="0">
                <a:latin typeface="Consolas" panose="020B0609020204030204" pitchFamily="49" charset="0"/>
              </a:rPr>
              <a:t> 70.0</a:t>
            </a:r>
          </a:p>
          <a:p>
            <a:pPr marL="681038" lvl="1" indent="-342900">
              <a:buFont typeface="+mj-lt"/>
              <a:buAutoNum type="arabicPeriod"/>
            </a:pPr>
            <a:r>
              <a:rPr lang="da-DK" dirty="0">
                <a:latin typeface="Consolas" panose="020B0609020204030204" pitchFamily="49" charset="0"/>
              </a:rPr>
              <a:t>id 46, age 29, </a:t>
            </a:r>
            <a:r>
              <a:rPr lang="da-DK" dirty="0" err="1">
                <a:latin typeface="Consolas" panose="020B0609020204030204" pitchFamily="49" charset="0"/>
              </a:rPr>
              <a:t>heightM</a:t>
            </a:r>
            <a:r>
              <a:rPr lang="da-DK" dirty="0">
                <a:latin typeface="Consolas" panose="020B0609020204030204" pitchFamily="49" charset="0"/>
              </a:rPr>
              <a:t> 1.75, </a:t>
            </a:r>
            <a:r>
              <a:rPr lang="da-DK" dirty="0" err="1">
                <a:latin typeface="Consolas" panose="020B0609020204030204" pitchFamily="49" charset="0"/>
              </a:rPr>
              <a:t>weightKg</a:t>
            </a:r>
            <a:r>
              <a:rPr lang="da-DK" dirty="0">
                <a:latin typeface="Consolas" panose="020B0609020204030204" pitchFamily="49" charset="0"/>
              </a:rPr>
              <a:t> 63.0</a:t>
            </a:r>
          </a:p>
          <a:p>
            <a:pPr marL="681038" lvl="1" indent="-342900">
              <a:buFont typeface="+mj-lt"/>
              <a:buAutoNum type="arabicPeriod"/>
            </a:pPr>
            <a:r>
              <a:rPr lang="da-DK" dirty="0">
                <a:latin typeface="Consolas" panose="020B0609020204030204" pitchFamily="49" charset="0"/>
              </a:rPr>
              <a:t>id 16, age 56, </a:t>
            </a:r>
            <a:r>
              <a:rPr lang="da-DK" dirty="0" err="1">
                <a:latin typeface="Consolas" panose="020B0609020204030204" pitchFamily="49" charset="0"/>
              </a:rPr>
              <a:t>heightM</a:t>
            </a:r>
            <a:r>
              <a:rPr lang="da-DK" dirty="0">
                <a:latin typeface="Consolas" panose="020B0609020204030204" pitchFamily="49" charset="0"/>
              </a:rPr>
              <a:t> 1.52, </a:t>
            </a:r>
            <a:r>
              <a:rPr lang="da-DK" dirty="0" err="1">
                <a:latin typeface="Consolas" panose="020B0609020204030204" pitchFamily="49" charset="0"/>
              </a:rPr>
              <a:t>weightKg</a:t>
            </a:r>
            <a:r>
              <a:rPr lang="da-DK" dirty="0">
                <a:latin typeface="Consolas" panose="020B0609020204030204" pitchFamily="49" charset="0"/>
              </a:rPr>
              <a:t> 54.0</a:t>
            </a:r>
          </a:p>
          <a:p>
            <a:pPr marL="681038" lvl="1" indent="-342900">
              <a:buFont typeface="+mj-lt"/>
              <a:buAutoNum type="arabicPeriod"/>
            </a:pPr>
            <a:r>
              <a:rPr lang="da-DK" dirty="0">
                <a:latin typeface="Consolas" panose="020B0609020204030204" pitchFamily="49" charset="0"/>
              </a:rPr>
              <a:t>id 17, age 16, </a:t>
            </a:r>
            <a:r>
              <a:rPr lang="da-DK" dirty="0" err="1">
                <a:latin typeface="Consolas" panose="020B0609020204030204" pitchFamily="49" charset="0"/>
              </a:rPr>
              <a:t>heightM</a:t>
            </a:r>
            <a:r>
              <a:rPr lang="da-DK" dirty="0">
                <a:latin typeface="Consolas" panose="020B0609020204030204" pitchFamily="49" charset="0"/>
              </a:rPr>
              <a:t> 1.65, </a:t>
            </a:r>
            <a:r>
              <a:rPr lang="da-DK" dirty="0" err="1">
                <a:latin typeface="Consolas" panose="020B0609020204030204" pitchFamily="49" charset="0"/>
              </a:rPr>
              <a:t>weightKg</a:t>
            </a:r>
            <a:r>
              <a:rPr lang="da-DK" dirty="0">
                <a:latin typeface="Consolas" panose="020B0609020204030204" pitchFamily="49" charset="0"/>
              </a:rPr>
              <a:t> 50.0</a:t>
            </a:r>
          </a:p>
          <a:p>
            <a:pPr marL="681038" lvl="1" indent="-342900">
              <a:buFont typeface="+mj-lt"/>
              <a:buAutoNum type="arabicPeriod"/>
            </a:pPr>
            <a:endParaRPr lang="da-DK" dirty="0">
              <a:latin typeface="Consolas" panose="020B0609020204030204" pitchFamily="49" charset="0"/>
            </a:endParaRPr>
          </a:p>
          <a:p>
            <a:pPr marL="342900" indent="-342900">
              <a:buFont typeface="+mj-lt"/>
              <a:buAutoNum type="arabicPeriod"/>
            </a:pPr>
            <a:r>
              <a:rPr lang="da-DK" dirty="0">
                <a:latin typeface="Consolas" panose="020B0609020204030204" pitchFamily="49" charset="0"/>
              </a:rPr>
              <a:t>Print info for alle patienter ud.</a:t>
            </a:r>
            <a:endParaRPr lang="LID4096" dirty="0">
              <a:latin typeface="Consolas" panose="020B0609020204030204" pitchFamily="49" charset="0"/>
            </a:endParaRPr>
          </a:p>
        </p:txBody>
      </p:sp>
    </p:spTree>
    <p:extLst>
      <p:ext uri="{BB962C8B-B14F-4D97-AF65-F5344CB8AC3E}">
        <p14:creationId xmlns:p14="http://schemas.microsoft.com/office/powerpoint/2010/main" val="29731861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334FF3D-334B-5412-E313-81A4F9A41B6B}"/>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35</a:t>
            </a:fld>
            <a:endParaRPr lang="en-US" dirty="0">
              <a:latin typeface="Consolas" panose="020B0609020204030204" pitchFamily="49" charset="0"/>
            </a:endParaRPr>
          </a:p>
        </p:txBody>
      </p:sp>
      <p:sp>
        <p:nvSpPr>
          <p:cNvPr id="3" name="Title 2">
            <a:extLst>
              <a:ext uri="{FF2B5EF4-FFF2-40B4-BE49-F238E27FC236}">
                <a16:creationId xmlns:a16="http://schemas.microsoft.com/office/drawing/2014/main" id="{20700119-3047-E5CD-11C0-3952BC8F1731}"/>
              </a:ext>
            </a:extLst>
          </p:cNvPr>
          <p:cNvSpPr>
            <a:spLocks noGrp="1"/>
          </p:cNvSpPr>
          <p:nvPr>
            <p:ph type="title"/>
          </p:nvPr>
        </p:nvSpPr>
        <p:spPr>
          <a:xfrm>
            <a:off x="587374" y="370290"/>
            <a:ext cx="9827373" cy="1474385"/>
          </a:xfrm>
        </p:spPr>
        <p:txBody>
          <a:bodyPr/>
          <a:lstStyle/>
          <a:p>
            <a:r>
              <a:rPr lang="da-DK" dirty="0">
                <a:latin typeface="Consolas" panose="020B0609020204030204" pitchFamily="49" charset="0"/>
              </a:rPr>
              <a:t>opgave: patient3</a:t>
            </a:r>
            <a:br>
              <a:rPr lang="da-DK" dirty="0">
                <a:latin typeface="Consolas" panose="020B0609020204030204" pitchFamily="49" charset="0"/>
              </a:rPr>
            </a:br>
            <a:r>
              <a:rPr lang="da-DK" dirty="0">
                <a:latin typeface="Consolas" panose="020B0609020204030204" pitchFamily="49" charset="0"/>
              </a:rPr>
              <a:t>Patient Journal</a:t>
            </a:r>
            <a:endParaRPr lang="LID4096" dirty="0">
              <a:latin typeface="Consolas" panose="020B0609020204030204" pitchFamily="49" charset="0"/>
            </a:endParaRPr>
          </a:p>
        </p:txBody>
      </p:sp>
      <mc:AlternateContent xmlns:mc="http://schemas.openxmlformats.org/markup-compatibility/2006">
        <mc:Choice xmlns:a14="http://schemas.microsoft.com/office/drawing/2010/main" Requires="a14">
          <p:sp>
            <p:nvSpPr>
              <p:cNvPr id="4" name="Text Placeholder 3">
                <a:extLst>
                  <a:ext uri="{FF2B5EF4-FFF2-40B4-BE49-F238E27FC236}">
                    <a16:creationId xmlns:a16="http://schemas.microsoft.com/office/drawing/2014/main" id="{16C40AC8-92BC-EADB-4D9F-F3D0E46DC0D4}"/>
                  </a:ext>
                </a:extLst>
              </p:cNvPr>
              <p:cNvSpPr>
                <a:spLocks noGrp="1"/>
              </p:cNvSpPr>
              <p:nvPr>
                <p:ph type="body" sz="quarter" idx="12"/>
              </p:nvPr>
            </p:nvSpPr>
            <p:spPr/>
            <p:txBody>
              <a:bodyPr>
                <a:normAutofit lnSpcReduction="10000"/>
              </a:bodyPr>
              <a:lstStyle/>
              <a:p>
                <a:pPr marL="0" indent="0">
                  <a:buNone/>
                </a:pPr>
                <a:r>
                  <a:rPr lang="da-DK" dirty="0">
                    <a:latin typeface="Consolas" panose="020B0609020204030204" pitchFamily="49" charset="0"/>
                  </a:rPr>
                  <a:t>Skriv kildekoden til et program patient3.c, som benytter en liste af </a:t>
                </a:r>
                <a:r>
                  <a:rPr lang="da-DK" dirty="0" err="1">
                    <a:latin typeface="Consolas" panose="020B0609020204030204" pitchFamily="49" charset="0"/>
                  </a:rPr>
                  <a:t>struct</a:t>
                </a:r>
                <a:r>
                  <a:rPr lang="da-DK" dirty="0">
                    <a:latin typeface="Consolas" panose="020B0609020204030204" pitchFamily="49" charset="0"/>
                  </a:rPr>
                  <a:t> Patient der kan indeholde data. Udregn gennemsnittet ofr </a:t>
                </a:r>
                <a:r>
                  <a:rPr lang="da-DK" dirty="0" err="1">
                    <a:latin typeface="Consolas" panose="020B0609020204030204" pitchFamily="49" charset="0"/>
                  </a:rPr>
                  <a:t>hhv</a:t>
                </a:r>
                <a:r>
                  <a:rPr lang="da-DK" dirty="0">
                    <a:latin typeface="Consolas" panose="020B0609020204030204" pitchFamily="49" charset="0"/>
                  </a:rPr>
                  <a:t> alder, højde og vægt.</a:t>
                </a:r>
              </a:p>
              <a:p>
                <a:pPr marL="0" indent="0">
                  <a:buNone/>
                </a:pPr>
                <a:r>
                  <a:rPr lang="da-DK" b="1" dirty="0">
                    <a:latin typeface="Consolas" panose="020B0609020204030204" pitchFamily="49" charset="0"/>
                  </a:rPr>
                  <a:t>Fremgangsmåde:</a:t>
                </a:r>
              </a:p>
              <a:p>
                <a:pPr marL="342900" indent="-342900">
                  <a:buFont typeface="+mj-lt"/>
                  <a:buAutoNum type="arabicPeriod"/>
                </a:pPr>
                <a:r>
                  <a:rPr lang="da-DK" dirty="0">
                    <a:latin typeface="Consolas" panose="020B0609020204030204" pitchFamily="49" charset="0"/>
                  </a:rPr>
                  <a:t>Brug patient2 som udgangspunkt.</a:t>
                </a:r>
              </a:p>
              <a:p>
                <a:pPr marL="681038" lvl="1" indent="-342900">
                  <a:buFont typeface="+mj-lt"/>
                  <a:buAutoNum type="arabicPeriod"/>
                </a:pPr>
                <a:r>
                  <a:rPr lang="da-DK" dirty="0">
                    <a:latin typeface="Consolas" panose="020B0609020204030204" pitchFamily="49" charset="0"/>
                  </a:rPr>
                  <a:t>Overvej hvilke </a:t>
                </a:r>
                <a:r>
                  <a:rPr lang="da-DK" dirty="0" err="1">
                    <a:latin typeface="Consolas" panose="020B0609020204030204" pitchFamily="49" charset="0"/>
                  </a:rPr>
                  <a:t>libraries</a:t>
                </a:r>
                <a:r>
                  <a:rPr lang="da-DK" dirty="0">
                    <a:latin typeface="Consolas" panose="020B0609020204030204" pitchFamily="49" charset="0"/>
                  </a:rPr>
                  <a:t> vi skal benytte til </a:t>
                </a:r>
                <a14:m>
                  <m:oMath xmlns:m="http://schemas.openxmlformats.org/officeDocument/2006/math">
                    <m:sSup>
                      <m:sSupPr>
                        <m:ctrlPr>
                          <a:rPr lang="da-DK" i="1" dirty="0" smtClean="0">
                            <a:latin typeface="Cambria Math" panose="02040503050406030204" pitchFamily="18" charset="0"/>
                          </a:rPr>
                        </m:ctrlPr>
                      </m:sSupPr>
                      <m:e>
                        <m:r>
                          <a:rPr lang="da-DK" i="1" dirty="0" smtClean="0">
                            <a:latin typeface="Cambria Math" panose="02040503050406030204" pitchFamily="18" charset="0"/>
                          </a:rPr>
                          <m:t>𝑥</m:t>
                        </m:r>
                      </m:e>
                      <m:sup>
                        <m:r>
                          <a:rPr lang="da-DK" i="1" dirty="0" smtClean="0">
                            <a:latin typeface="Cambria Math" panose="02040503050406030204" pitchFamily="18" charset="0"/>
                          </a:rPr>
                          <m:t>2</m:t>
                        </m:r>
                      </m:sup>
                    </m:sSup>
                  </m:oMath>
                </a14:m>
                <a:r>
                  <a:rPr lang="da-DK" dirty="0">
                    <a:latin typeface="Consolas" panose="020B0609020204030204" pitchFamily="49" charset="0"/>
                  </a:rPr>
                  <a:t> og </a:t>
                </a:r>
                <a:r>
                  <a:rPr lang="da-DK" dirty="0" err="1">
                    <a:latin typeface="Consolas" panose="020B0609020204030204" pitchFamily="49" charset="0"/>
                  </a:rPr>
                  <a:t>sqrt</a:t>
                </a:r>
                <a:r>
                  <a:rPr lang="da-DK" dirty="0">
                    <a:latin typeface="Consolas" panose="020B0609020204030204" pitchFamily="49" charset="0"/>
                  </a:rPr>
                  <a:t>(x)</a:t>
                </a:r>
              </a:p>
              <a:p>
                <a:pPr marL="342900" indent="-342900">
                  <a:buFont typeface="+mj-lt"/>
                  <a:buAutoNum type="arabicPeriod"/>
                </a:pPr>
                <a:r>
                  <a:rPr lang="da-DK" dirty="0">
                    <a:latin typeface="Consolas" panose="020B0609020204030204" pitchFamily="49" charset="0"/>
                  </a:rPr>
                  <a:t>Udregn gennemsnit og standard afvigelse for alder, højde og vægt</a:t>
                </a:r>
              </a:p>
              <a:p>
                <a:pPr marL="342900" indent="-342900">
                  <a:buFont typeface="+mj-lt"/>
                  <a:buAutoNum type="arabicPeriod"/>
                </a:pPr>
                <a:r>
                  <a:rPr lang="da-DK" dirty="0">
                    <a:latin typeface="Consolas" panose="020B0609020204030204" pitchFamily="49" charset="0"/>
                  </a:rPr>
                  <a:t>Print de </a:t>
                </a:r>
                <a:r>
                  <a:rPr lang="da-DK" dirty="0" err="1">
                    <a:latin typeface="Consolas" panose="020B0609020204030204" pitchFamily="49" charset="0"/>
                  </a:rPr>
                  <a:t>descriptive</a:t>
                </a:r>
                <a:r>
                  <a:rPr lang="da-DK" dirty="0">
                    <a:latin typeface="Consolas" panose="020B0609020204030204" pitchFamily="49" charset="0"/>
                  </a:rPr>
                  <a:t> informationer ud i terminalen, sammen med antallet af patienter</a:t>
                </a:r>
              </a:p>
              <a:p>
                <a:pPr lvl="1">
                  <a:buFont typeface="Arial" panose="020B0604020202020204" pitchFamily="34" charset="0"/>
                  <a:buChar char="•"/>
                </a:pPr>
                <a:r>
                  <a:rPr lang="da-DK" dirty="0"/>
                  <a:t>gennemsnit:</a:t>
                </a:r>
                <a14:m>
                  <m:oMath xmlns:m="http://schemas.openxmlformats.org/officeDocument/2006/math">
                    <m:acc>
                      <m:accPr>
                        <m:chr m:val="̅"/>
                        <m:ctrlPr>
                          <a:rPr lang="da-DK" i="1" dirty="0">
                            <a:latin typeface="Cambria Math" panose="02040503050406030204" pitchFamily="18" charset="0"/>
                          </a:rPr>
                        </m:ctrlPr>
                      </m:accPr>
                      <m:e>
                        <m:r>
                          <a:rPr lang="da-DK" i="1" dirty="0">
                            <a:latin typeface="Cambria Math" panose="02040503050406030204" pitchFamily="18" charset="0"/>
                          </a:rPr>
                          <m:t>𝑥</m:t>
                        </m:r>
                      </m:e>
                    </m:acc>
                    <m:r>
                      <a:rPr lang="da-DK" i="1" dirty="0" smtClean="0">
                        <a:latin typeface="Cambria Math" panose="02040503050406030204" pitchFamily="18" charset="0"/>
                      </a:rPr>
                      <m:t>=</m:t>
                    </m:r>
                    <m:f>
                      <m:fPr>
                        <m:ctrlPr>
                          <a:rPr lang="da-DK" i="1" dirty="0" smtClean="0">
                            <a:latin typeface="Cambria Math" panose="02040503050406030204" pitchFamily="18" charset="0"/>
                          </a:rPr>
                        </m:ctrlPr>
                      </m:fPr>
                      <m:num>
                        <m:sSubSup>
                          <m:sSubSupPr>
                            <m:ctrlPr>
                              <a:rPr lang="da-DK" i="1" dirty="0">
                                <a:latin typeface="Cambria Math" panose="02040503050406030204" pitchFamily="18" charset="0"/>
                              </a:rPr>
                            </m:ctrlPr>
                          </m:sSubSupPr>
                          <m:e>
                            <m:r>
                              <a:rPr lang="da-DK" i="1" dirty="0">
                                <a:latin typeface="Cambria Math" panose="02040503050406030204" pitchFamily="18" charset="0"/>
                              </a:rPr>
                              <m:t>∑</m:t>
                            </m:r>
                          </m:e>
                          <m:sub>
                            <m:r>
                              <a:rPr lang="da-DK" i="1" dirty="0" err="1">
                                <a:latin typeface="Cambria Math" panose="02040503050406030204" pitchFamily="18" charset="0"/>
                              </a:rPr>
                              <m:t>𝑛</m:t>
                            </m:r>
                            <m:r>
                              <a:rPr lang="da-DK" i="1" dirty="0">
                                <a:latin typeface="Cambria Math" panose="02040503050406030204" pitchFamily="18" charset="0"/>
                              </a:rPr>
                              <m:t>=1</m:t>
                            </m:r>
                          </m:sub>
                          <m:sup>
                            <m:r>
                              <a:rPr lang="da-DK" i="1" dirty="0">
                                <a:latin typeface="Cambria Math" panose="02040503050406030204" pitchFamily="18" charset="0"/>
                              </a:rPr>
                              <m:t>𝑁</m:t>
                            </m:r>
                          </m:sup>
                        </m:sSubSup>
                        <m:r>
                          <a:rPr lang="da-DK" i="1" dirty="0">
                            <a:latin typeface="Cambria Math" panose="02040503050406030204" pitchFamily="18" charset="0"/>
                          </a:rPr>
                          <m:t> </m:t>
                        </m:r>
                        <m:r>
                          <a:rPr lang="da-DK" i="1" dirty="0">
                            <a:latin typeface="Cambria Math" panose="02040503050406030204" pitchFamily="18" charset="0"/>
                          </a:rPr>
                          <m:t>𝑥</m:t>
                        </m:r>
                        <m:d>
                          <m:dPr>
                            <m:ctrlPr>
                              <a:rPr lang="da-DK" i="1" dirty="0">
                                <a:latin typeface="Cambria Math" panose="02040503050406030204" pitchFamily="18" charset="0"/>
                              </a:rPr>
                            </m:ctrlPr>
                          </m:dPr>
                          <m:e>
                            <m:r>
                              <a:rPr lang="da-DK" i="1" dirty="0">
                                <a:latin typeface="Cambria Math" panose="02040503050406030204" pitchFamily="18" charset="0"/>
                              </a:rPr>
                              <m:t>𝑛</m:t>
                            </m:r>
                          </m:e>
                        </m:d>
                      </m:num>
                      <m:den>
                        <m:r>
                          <a:rPr lang="da-DK" b="0" i="1" dirty="0" smtClean="0">
                            <a:latin typeface="Cambria Math" panose="02040503050406030204" pitchFamily="18" charset="0"/>
                          </a:rPr>
                          <m:t>𝑁</m:t>
                        </m:r>
                      </m:den>
                    </m:f>
                  </m:oMath>
                </a14:m>
                <a:endParaRPr lang="da-DK" dirty="0"/>
              </a:p>
              <a:p>
                <a:pPr lvl="1">
                  <a:buFont typeface="Arial" panose="020B0604020202020204" pitchFamily="34" charset="0"/>
                  <a:buChar char="•"/>
                </a:pPr>
                <a:r>
                  <a:rPr lang="da-DK" dirty="0"/>
                  <a:t>standard afvigelse: </a:t>
                </a:r>
                <a14:m>
                  <m:oMath xmlns:m="http://schemas.openxmlformats.org/officeDocument/2006/math">
                    <m:r>
                      <a:rPr lang="da-DK" i="1" dirty="0" smtClean="0">
                        <a:latin typeface="Cambria Math" panose="02040503050406030204" pitchFamily="18" charset="0"/>
                      </a:rPr>
                      <m:t>𝑠</m:t>
                    </m:r>
                    <m:r>
                      <a:rPr lang="da-DK" b="0" i="1" dirty="0" smtClean="0">
                        <a:latin typeface="Cambria Math" panose="02040503050406030204" pitchFamily="18" charset="0"/>
                      </a:rPr>
                      <m:t>𝑡</m:t>
                    </m:r>
                    <m:r>
                      <a:rPr lang="da-DK" i="1" dirty="0" smtClean="0">
                        <a:latin typeface="Cambria Math" panose="02040503050406030204" pitchFamily="18" charset="0"/>
                      </a:rPr>
                      <m:t>𝑑</m:t>
                    </m:r>
                    <m:r>
                      <a:rPr lang="da-DK" i="1" dirty="0" smtClean="0">
                        <a:latin typeface="Cambria Math" panose="02040503050406030204" pitchFamily="18" charset="0"/>
                      </a:rPr>
                      <m:t> =</m:t>
                    </m:r>
                    <m:rad>
                      <m:radPr>
                        <m:degHide m:val="on"/>
                        <m:ctrlPr>
                          <a:rPr lang="da-DK" i="1" dirty="0">
                            <a:latin typeface="Cambria Math" panose="02040503050406030204" pitchFamily="18" charset="0"/>
                          </a:rPr>
                        </m:ctrlPr>
                      </m:radPr>
                      <m:deg/>
                      <m:e>
                        <m:f>
                          <m:fPr>
                            <m:ctrlPr>
                              <a:rPr lang="da-DK" i="1" dirty="0">
                                <a:latin typeface="Cambria Math" panose="02040503050406030204" pitchFamily="18" charset="0"/>
                              </a:rPr>
                            </m:ctrlPr>
                          </m:fPr>
                          <m:num>
                            <m:nary>
                              <m:naryPr>
                                <m:chr m:val="∑"/>
                                <m:ctrlPr>
                                  <a:rPr lang="da-DK" i="1" dirty="0">
                                    <a:latin typeface="Cambria Math" panose="02040503050406030204" pitchFamily="18" charset="0"/>
                                  </a:rPr>
                                </m:ctrlPr>
                              </m:naryPr>
                              <m:sub>
                                <m:r>
                                  <a:rPr lang="da-DK" i="1" dirty="0">
                                    <a:latin typeface="Cambria Math" panose="02040503050406030204" pitchFamily="18" charset="0"/>
                                  </a:rPr>
                                  <m:t>𝑛</m:t>
                                </m:r>
                                <m:r>
                                  <a:rPr lang="da-DK" i="1" dirty="0">
                                    <a:latin typeface="Cambria Math" panose="02040503050406030204" pitchFamily="18" charset="0"/>
                                  </a:rPr>
                                  <m:t>=1</m:t>
                                </m:r>
                              </m:sub>
                              <m:sup>
                                <m:r>
                                  <a:rPr lang="da-DK" i="1" dirty="0">
                                    <a:latin typeface="Cambria Math" panose="02040503050406030204" pitchFamily="18" charset="0"/>
                                  </a:rPr>
                                  <m:t>𝑁</m:t>
                                </m:r>
                              </m:sup>
                              <m:e>
                                <m:sSup>
                                  <m:sSupPr>
                                    <m:ctrlPr>
                                      <a:rPr lang="da-DK" i="1" dirty="0">
                                        <a:latin typeface="Cambria Math" panose="02040503050406030204" pitchFamily="18" charset="0"/>
                                      </a:rPr>
                                    </m:ctrlPr>
                                  </m:sSupPr>
                                  <m:e>
                                    <m:d>
                                      <m:dPr>
                                        <m:ctrlPr>
                                          <a:rPr lang="da-DK" i="1" dirty="0">
                                            <a:latin typeface="Cambria Math" panose="02040503050406030204" pitchFamily="18" charset="0"/>
                                          </a:rPr>
                                        </m:ctrlPr>
                                      </m:dPr>
                                      <m:e>
                                        <m:r>
                                          <a:rPr lang="da-DK" i="1" dirty="0">
                                            <a:latin typeface="Cambria Math" panose="02040503050406030204" pitchFamily="18" charset="0"/>
                                          </a:rPr>
                                          <m:t>𝑥</m:t>
                                        </m:r>
                                        <m:d>
                                          <m:dPr>
                                            <m:ctrlPr>
                                              <a:rPr lang="da-DK" i="1" dirty="0">
                                                <a:latin typeface="Cambria Math" panose="02040503050406030204" pitchFamily="18" charset="0"/>
                                              </a:rPr>
                                            </m:ctrlPr>
                                          </m:dPr>
                                          <m:e>
                                            <m:r>
                                              <a:rPr lang="da-DK" i="1" dirty="0">
                                                <a:latin typeface="Cambria Math" panose="02040503050406030204" pitchFamily="18" charset="0"/>
                                              </a:rPr>
                                              <m:t>𝑛</m:t>
                                            </m:r>
                                          </m:e>
                                        </m:d>
                                        <m:r>
                                          <a:rPr lang="da-DK" i="1" dirty="0">
                                            <a:latin typeface="Cambria Math" panose="02040503050406030204" pitchFamily="18" charset="0"/>
                                          </a:rPr>
                                          <m:t>−</m:t>
                                        </m:r>
                                        <m:acc>
                                          <m:accPr>
                                            <m:chr m:val="̅"/>
                                            <m:ctrlPr>
                                              <a:rPr lang="da-DK" b="0" i="1" dirty="0" smtClean="0">
                                                <a:latin typeface="Cambria Math" panose="02040503050406030204" pitchFamily="18" charset="0"/>
                                              </a:rPr>
                                            </m:ctrlPr>
                                          </m:accPr>
                                          <m:e>
                                            <m:r>
                                              <a:rPr lang="da-DK" b="0" i="1" dirty="0" smtClean="0">
                                                <a:latin typeface="Cambria Math" panose="02040503050406030204" pitchFamily="18" charset="0"/>
                                              </a:rPr>
                                              <m:t>𝑥</m:t>
                                            </m:r>
                                          </m:e>
                                        </m:acc>
                                      </m:e>
                                    </m:d>
                                  </m:e>
                                  <m:sup>
                                    <m:r>
                                      <a:rPr lang="da-DK" i="1" dirty="0">
                                        <a:latin typeface="Cambria Math" panose="02040503050406030204" pitchFamily="18" charset="0"/>
                                      </a:rPr>
                                      <m:t>2</m:t>
                                    </m:r>
                                  </m:sup>
                                </m:sSup>
                                <m:r>
                                  <a:rPr lang="da-DK" i="1" dirty="0">
                                    <a:latin typeface="Cambria Math" panose="02040503050406030204" pitchFamily="18" charset="0"/>
                                  </a:rPr>
                                  <m:t> </m:t>
                                </m:r>
                              </m:e>
                            </m:nary>
                          </m:num>
                          <m:den>
                            <m:r>
                              <a:rPr lang="da-DK" i="1" dirty="0">
                                <a:latin typeface="Cambria Math" panose="02040503050406030204" pitchFamily="18" charset="0"/>
                              </a:rPr>
                              <m:t>𝑁</m:t>
                            </m:r>
                            <m:r>
                              <a:rPr lang="da-DK" i="1" dirty="0">
                                <a:latin typeface="Cambria Math" panose="02040503050406030204" pitchFamily="18" charset="0"/>
                              </a:rPr>
                              <m:t>−1</m:t>
                            </m:r>
                          </m:den>
                        </m:f>
                      </m:e>
                    </m:rad>
                    <m:r>
                      <a:rPr lang="da-DK" i="1" dirty="0">
                        <a:latin typeface="Cambria Math" panose="02040503050406030204" pitchFamily="18" charset="0"/>
                      </a:rPr>
                      <m:t> </m:t>
                    </m:r>
                  </m:oMath>
                </a14:m>
                <a:endParaRPr lang="da-DK" dirty="0"/>
              </a:p>
            </p:txBody>
          </p:sp>
        </mc:Choice>
        <mc:Fallback>
          <p:sp>
            <p:nvSpPr>
              <p:cNvPr id="4" name="Text Placeholder 3">
                <a:extLst>
                  <a:ext uri="{FF2B5EF4-FFF2-40B4-BE49-F238E27FC236}">
                    <a16:creationId xmlns:a16="http://schemas.microsoft.com/office/drawing/2014/main" id="{16C40AC8-92BC-EADB-4D9F-F3D0E46DC0D4}"/>
                  </a:ext>
                </a:extLst>
              </p:cNvPr>
              <p:cNvSpPr>
                <a:spLocks noGrp="1" noRot="1" noChangeAspect="1" noMove="1" noResize="1" noEditPoints="1" noAdjustHandles="1" noChangeArrowheads="1" noChangeShapeType="1" noTextEdit="1"/>
              </p:cNvSpPr>
              <p:nvPr>
                <p:ph type="body" sz="quarter" idx="12"/>
              </p:nvPr>
            </p:nvSpPr>
            <p:spPr>
              <a:blipFill>
                <a:blip r:embed="rId2"/>
                <a:stretch>
                  <a:fillRect l="-1148" t="-329"/>
                </a:stretch>
              </a:blipFill>
            </p:spPr>
            <p:txBody>
              <a:bodyPr/>
              <a:lstStyle/>
              <a:p>
                <a:r>
                  <a:rPr lang="da-DK">
                    <a:noFill/>
                  </a:rPr>
                  <a:t> </a:t>
                </a:r>
              </a:p>
            </p:txBody>
          </p:sp>
        </mc:Fallback>
      </mc:AlternateContent>
    </p:spTree>
    <p:extLst>
      <p:ext uri="{BB962C8B-B14F-4D97-AF65-F5344CB8AC3E}">
        <p14:creationId xmlns:p14="http://schemas.microsoft.com/office/powerpoint/2010/main" val="39694912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334FF3D-334B-5412-E313-81A4F9A41B6B}"/>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36</a:t>
            </a:fld>
            <a:endParaRPr lang="en-US" dirty="0">
              <a:latin typeface="Consolas" panose="020B0609020204030204" pitchFamily="49" charset="0"/>
            </a:endParaRPr>
          </a:p>
        </p:txBody>
      </p:sp>
      <p:sp>
        <p:nvSpPr>
          <p:cNvPr id="3" name="Title 2">
            <a:extLst>
              <a:ext uri="{FF2B5EF4-FFF2-40B4-BE49-F238E27FC236}">
                <a16:creationId xmlns:a16="http://schemas.microsoft.com/office/drawing/2014/main" id="{20700119-3047-E5CD-11C0-3952BC8F1731}"/>
              </a:ext>
            </a:extLst>
          </p:cNvPr>
          <p:cNvSpPr>
            <a:spLocks noGrp="1"/>
          </p:cNvSpPr>
          <p:nvPr>
            <p:ph type="title"/>
          </p:nvPr>
        </p:nvSpPr>
        <p:spPr>
          <a:xfrm>
            <a:off x="587374" y="370290"/>
            <a:ext cx="9827373" cy="1474385"/>
          </a:xfrm>
        </p:spPr>
        <p:txBody>
          <a:bodyPr/>
          <a:lstStyle/>
          <a:p>
            <a:r>
              <a:rPr lang="da-DK" dirty="0">
                <a:latin typeface="Consolas" panose="020B0609020204030204" pitchFamily="49" charset="0"/>
              </a:rPr>
              <a:t>opgave: patient4</a:t>
            </a:r>
            <a:br>
              <a:rPr lang="da-DK" dirty="0">
                <a:latin typeface="Consolas" panose="020B0609020204030204" pitchFamily="49" charset="0"/>
              </a:rPr>
            </a:br>
            <a:r>
              <a:rPr lang="da-DK" dirty="0">
                <a:latin typeface="Consolas" panose="020B0609020204030204" pitchFamily="49" charset="0"/>
              </a:rPr>
              <a:t>Patient Journal</a:t>
            </a:r>
            <a:endParaRPr lang="LID4096" dirty="0">
              <a:latin typeface="Consolas" panose="020B0609020204030204" pitchFamily="49" charset="0"/>
            </a:endParaRPr>
          </a:p>
        </p:txBody>
      </p:sp>
      <mc:AlternateContent xmlns:mc="http://schemas.openxmlformats.org/markup-compatibility/2006">
        <mc:Choice xmlns:a14="http://schemas.microsoft.com/office/drawing/2010/main" Requires="a14">
          <p:sp>
            <p:nvSpPr>
              <p:cNvPr id="4" name="Text Placeholder 3">
                <a:extLst>
                  <a:ext uri="{FF2B5EF4-FFF2-40B4-BE49-F238E27FC236}">
                    <a16:creationId xmlns:a16="http://schemas.microsoft.com/office/drawing/2014/main" id="{16C40AC8-92BC-EADB-4D9F-F3D0E46DC0D4}"/>
                  </a:ext>
                </a:extLst>
              </p:cNvPr>
              <p:cNvSpPr>
                <a:spLocks noGrp="1"/>
              </p:cNvSpPr>
              <p:nvPr>
                <p:ph type="body" sz="quarter" idx="12"/>
              </p:nvPr>
            </p:nvSpPr>
            <p:spPr/>
            <p:txBody>
              <a:bodyPr>
                <a:normAutofit fontScale="55000" lnSpcReduction="20000"/>
              </a:bodyPr>
              <a:lstStyle/>
              <a:p>
                <a:pPr marL="0" indent="0">
                  <a:buNone/>
                </a:pPr>
                <a:r>
                  <a:rPr lang="da-DK" dirty="0">
                    <a:latin typeface="Consolas" panose="020B0609020204030204" pitchFamily="49" charset="0"/>
                  </a:rPr>
                  <a:t>Skriv kildekoden til et program patient4.c, som benytter en liste af </a:t>
                </a:r>
                <a:r>
                  <a:rPr lang="da-DK" dirty="0" err="1">
                    <a:latin typeface="Consolas" panose="020B0609020204030204" pitchFamily="49" charset="0"/>
                  </a:rPr>
                  <a:t>struct</a:t>
                </a:r>
                <a:r>
                  <a:rPr lang="da-DK" dirty="0">
                    <a:latin typeface="Consolas" panose="020B0609020204030204" pitchFamily="49" charset="0"/>
                  </a:rPr>
                  <a:t> Patient der kan indeholde data</a:t>
                </a:r>
              </a:p>
              <a:p>
                <a:pPr marL="342900" indent="-342900">
                  <a:buFont typeface="+mj-lt"/>
                  <a:buAutoNum type="arabicPeriod"/>
                </a:pPr>
                <a:r>
                  <a:rPr lang="da-DK" dirty="0">
                    <a:latin typeface="Consolas" panose="020B0609020204030204" pitchFamily="49" charset="0"/>
                  </a:rPr>
                  <a:t>Brug patient3 som udgangspunkt.</a:t>
                </a:r>
              </a:p>
              <a:p>
                <a:pPr marL="342900" indent="-342900">
                  <a:buFont typeface="+mj-lt"/>
                  <a:buAutoNum type="arabicPeriod"/>
                </a:pPr>
                <a:r>
                  <a:rPr lang="da-DK" dirty="0">
                    <a:latin typeface="Consolas" panose="020B0609020204030204" pitchFamily="49" charset="0"/>
                  </a:rPr>
                  <a:t>Definer en </a:t>
                </a:r>
                <a:r>
                  <a:rPr lang="da-DK" dirty="0" err="1">
                    <a:latin typeface="Consolas" panose="020B0609020204030204" pitchFamily="49" charset="0"/>
                  </a:rPr>
                  <a:t>enum</a:t>
                </a:r>
                <a:r>
                  <a:rPr lang="da-DK" dirty="0">
                    <a:latin typeface="Consolas" panose="020B0609020204030204" pitchFamily="49" charset="0"/>
                  </a:rPr>
                  <a:t> type </a:t>
                </a:r>
                <a:r>
                  <a:rPr lang="da-DK" dirty="0" err="1">
                    <a:latin typeface="Consolas" panose="020B0609020204030204" pitchFamily="49" charset="0"/>
                  </a:rPr>
                  <a:t>Gender</a:t>
                </a:r>
                <a:r>
                  <a:rPr lang="da-DK" dirty="0">
                    <a:latin typeface="Consolas" panose="020B0609020204030204" pitchFamily="49" charset="0"/>
                  </a:rPr>
                  <a:t>, som indeholder Male, </a:t>
                </a:r>
                <a:r>
                  <a:rPr lang="da-DK" dirty="0" err="1">
                    <a:latin typeface="Consolas" panose="020B0609020204030204" pitchFamily="49" charset="0"/>
                  </a:rPr>
                  <a:t>Female</a:t>
                </a:r>
                <a:endParaRPr lang="da-DK" dirty="0">
                  <a:latin typeface="Consolas" panose="020B0609020204030204" pitchFamily="49" charset="0"/>
                </a:endParaRPr>
              </a:p>
              <a:p>
                <a:pPr marL="681038" lvl="1" indent="-342900">
                  <a:buFont typeface="+mj-lt"/>
                  <a:buAutoNum type="arabicPeriod"/>
                </a:pPr>
                <a:r>
                  <a:rPr lang="da-DK" dirty="0">
                    <a:latin typeface="Consolas" panose="020B0609020204030204" pitchFamily="49" charset="0"/>
                    <a:hlinkClick r:id="rId2"/>
                  </a:rPr>
                  <a:t>Hint: https://www.tutorialspoint.com/cprogramming/index.htm</a:t>
                </a:r>
                <a:r>
                  <a:rPr lang="da-DK" dirty="0">
                    <a:latin typeface="Consolas" panose="020B0609020204030204" pitchFamily="49" charset="0"/>
                  </a:rPr>
                  <a:t> </a:t>
                </a:r>
              </a:p>
              <a:p>
                <a:pPr marL="342900" indent="-342900">
                  <a:buFont typeface="+mj-lt"/>
                  <a:buAutoNum type="arabicPeriod"/>
                </a:pPr>
                <a:r>
                  <a:rPr lang="da-DK" dirty="0">
                    <a:latin typeface="Consolas" panose="020B0609020204030204" pitchFamily="49" charset="0"/>
                  </a:rPr>
                  <a:t>tilføj en </a:t>
                </a:r>
                <a:r>
                  <a:rPr lang="da-DK" dirty="0" err="1">
                    <a:latin typeface="Consolas" panose="020B0609020204030204" pitchFamily="49" charset="0"/>
                  </a:rPr>
                  <a:t>member</a:t>
                </a:r>
                <a:r>
                  <a:rPr lang="da-DK" dirty="0">
                    <a:latin typeface="Consolas" panose="020B0609020204030204" pitchFamily="49" charset="0"/>
                  </a:rPr>
                  <a:t>-variable </a:t>
                </a:r>
                <a:r>
                  <a:rPr lang="da-DK" dirty="0" err="1">
                    <a:latin typeface="Consolas" panose="020B0609020204030204" pitchFamily="49" charset="0"/>
                  </a:rPr>
                  <a:t>gender</a:t>
                </a:r>
                <a:r>
                  <a:rPr lang="da-DK" dirty="0">
                    <a:latin typeface="Consolas" panose="020B0609020204030204" pitchFamily="49" charset="0"/>
                  </a:rPr>
                  <a:t>, som er af datatypen </a:t>
                </a:r>
                <a:r>
                  <a:rPr lang="da-DK" dirty="0" err="1">
                    <a:latin typeface="Consolas" panose="020B0609020204030204" pitchFamily="49" charset="0"/>
                  </a:rPr>
                  <a:t>enum</a:t>
                </a:r>
                <a:r>
                  <a:rPr lang="da-DK" dirty="0">
                    <a:latin typeface="Consolas" panose="020B0609020204030204" pitchFamily="49" charset="0"/>
                  </a:rPr>
                  <a:t> </a:t>
                </a:r>
                <a:r>
                  <a:rPr lang="da-DK" dirty="0" err="1">
                    <a:latin typeface="Consolas" panose="020B0609020204030204" pitchFamily="49" charset="0"/>
                  </a:rPr>
                  <a:t>Gender</a:t>
                </a:r>
                <a:r>
                  <a:rPr lang="da-DK" dirty="0">
                    <a:latin typeface="Consolas" panose="020B0609020204030204" pitchFamily="49" charset="0"/>
                  </a:rPr>
                  <a:t>.</a:t>
                </a:r>
              </a:p>
              <a:p>
                <a:pPr marL="681038" lvl="1" indent="-342900">
                  <a:buFont typeface="+mj-lt"/>
                  <a:buAutoNum type="arabicPeriod"/>
                </a:pPr>
                <a:r>
                  <a:rPr lang="da-DK" dirty="0">
                    <a:latin typeface="Consolas" panose="020B0609020204030204" pitchFamily="49" charset="0"/>
                  </a:rPr>
                  <a:t>id 1999, age 18, </a:t>
                </a:r>
                <a:r>
                  <a:rPr lang="da-DK" dirty="0" err="1">
                    <a:latin typeface="Consolas" panose="020B0609020204030204" pitchFamily="49" charset="0"/>
                  </a:rPr>
                  <a:t>heightM</a:t>
                </a:r>
                <a:r>
                  <a:rPr lang="da-DK" dirty="0">
                    <a:latin typeface="Consolas" panose="020B0609020204030204" pitchFamily="49" charset="0"/>
                  </a:rPr>
                  <a:t> 1.82, </a:t>
                </a:r>
                <a:r>
                  <a:rPr lang="da-DK" dirty="0" err="1">
                    <a:latin typeface="Consolas" panose="020B0609020204030204" pitchFamily="49" charset="0"/>
                  </a:rPr>
                  <a:t>weightKg</a:t>
                </a:r>
                <a:r>
                  <a:rPr lang="da-DK" dirty="0">
                    <a:latin typeface="Consolas" panose="020B0609020204030204" pitchFamily="49" charset="0"/>
                  </a:rPr>
                  <a:t> 88, Male</a:t>
                </a:r>
              </a:p>
              <a:p>
                <a:pPr marL="681038" lvl="1" indent="-342900">
                  <a:buFont typeface="+mj-lt"/>
                  <a:buAutoNum type="arabicPeriod"/>
                </a:pPr>
                <a:r>
                  <a:rPr lang="da-DK" dirty="0">
                    <a:latin typeface="Consolas" panose="020B0609020204030204" pitchFamily="49" charset="0"/>
                  </a:rPr>
                  <a:t>id 1993, age 35, </a:t>
                </a:r>
                <a:r>
                  <a:rPr lang="da-DK" dirty="0" err="1">
                    <a:latin typeface="Consolas" panose="020B0609020204030204" pitchFamily="49" charset="0"/>
                  </a:rPr>
                  <a:t>heightM</a:t>
                </a:r>
                <a:r>
                  <a:rPr lang="da-DK" dirty="0">
                    <a:latin typeface="Consolas" panose="020B0609020204030204" pitchFamily="49" charset="0"/>
                  </a:rPr>
                  <a:t> 1.63, </a:t>
                </a:r>
                <a:r>
                  <a:rPr lang="da-DK" dirty="0" err="1">
                    <a:latin typeface="Consolas" panose="020B0609020204030204" pitchFamily="49" charset="0"/>
                  </a:rPr>
                  <a:t>weightKg</a:t>
                </a:r>
                <a:r>
                  <a:rPr lang="da-DK" dirty="0">
                    <a:latin typeface="Consolas" panose="020B0609020204030204" pitchFamily="49" charset="0"/>
                  </a:rPr>
                  <a:t> 69, </a:t>
                </a:r>
                <a:r>
                  <a:rPr lang="da-DK" dirty="0" err="1">
                    <a:latin typeface="Consolas" panose="020B0609020204030204" pitchFamily="49" charset="0"/>
                  </a:rPr>
                  <a:t>Female</a:t>
                </a:r>
                <a:endParaRPr lang="da-DK" dirty="0">
                  <a:latin typeface="Consolas" panose="020B0609020204030204" pitchFamily="49" charset="0"/>
                </a:endParaRPr>
              </a:p>
              <a:p>
                <a:pPr marL="681038" lvl="1" indent="-342900">
                  <a:buFont typeface="+mj-lt"/>
                  <a:buAutoNum type="arabicPeriod"/>
                </a:pPr>
                <a:r>
                  <a:rPr lang="da-DK" dirty="0">
                    <a:latin typeface="Consolas" panose="020B0609020204030204" pitchFamily="49" charset="0"/>
                  </a:rPr>
                  <a:t>id 899 , age 25, </a:t>
                </a:r>
                <a:r>
                  <a:rPr lang="da-DK" dirty="0" err="1">
                    <a:latin typeface="Consolas" panose="020B0609020204030204" pitchFamily="49" charset="0"/>
                  </a:rPr>
                  <a:t>heightM</a:t>
                </a:r>
                <a:r>
                  <a:rPr lang="da-DK" dirty="0">
                    <a:latin typeface="Consolas" panose="020B0609020204030204" pitchFamily="49" charset="0"/>
                  </a:rPr>
                  <a:t> 1.80, </a:t>
                </a:r>
                <a:r>
                  <a:rPr lang="da-DK" dirty="0" err="1">
                    <a:latin typeface="Consolas" panose="020B0609020204030204" pitchFamily="49" charset="0"/>
                  </a:rPr>
                  <a:t>weightKg</a:t>
                </a:r>
                <a:r>
                  <a:rPr lang="da-DK" dirty="0">
                    <a:latin typeface="Consolas" panose="020B0609020204030204" pitchFamily="49" charset="0"/>
                  </a:rPr>
                  <a:t> 75, Male</a:t>
                </a:r>
              </a:p>
              <a:p>
                <a:pPr marL="681038" lvl="1" indent="-342900">
                  <a:buFont typeface="+mj-lt"/>
                  <a:buAutoNum type="arabicPeriod"/>
                </a:pPr>
                <a:r>
                  <a:rPr lang="da-DK" dirty="0">
                    <a:latin typeface="Consolas" panose="020B0609020204030204" pitchFamily="49" charset="0"/>
                  </a:rPr>
                  <a:t>id 9783, age 31, </a:t>
                </a:r>
                <a:r>
                  <a:rPr lang="da-DK" dirty="0" err="1">
                    <a:latin typeface="Consolas" panose="020B0609020204030204" pitchFamily="49" charset="0"/>
                  </a:rPr>
                  <a:t>heightM</a:t>
                </a:r>
                <a:r>
                  <a:rPr lang="da-DK" dirty="0">
                    <a:latin typeface="Consolas" panose="020B0609020204030204" pitchFamily="49" charset="0"/>
                  </a:rPr>
                  <a:t> 1.51, </a:t>
                </a:r>
                <a:r>
                  <a:rPr lang="da-DK" dirty="0" err="1">
                    <a:latin typeface="Consolas" panose="020B0609020204030204" pitchFamily="49" charset="0"/>
                  </a:rPr>
                  <a:t>weightKg</a:t>
                </a:r>
                <a:r>
                  <a:rPr lang="da-DK" dirty="0">
                    <a:latin typeface="Consolas" panose="020B0609020204030204" pitchFamily="49" charset="0"/>
                  </a:rPr>
                  <a:t> 70, </a:t>
                </a:r>
                <a:r>
                  <a:rPr lang="da-DK" dirty="0" err="1">
                    <a:latin typeface="Consolas" panose="020B0609020204030204" pitchFamily="49" charset="0"/>
                  </a:rPr>
                  <a:t>Female</a:t>
                </a:r>
                <a:endParaRPr lang="da-DK" dirty="0">
                  <a:latin typeface="Consolas" panose="020B0609020204030204" pitchFamily="49" charset="0"/>
                </a:endParaRPr>
              </a:p>
              <a:p>
                <a:pPr marL="681038" lvl="1" indent="-342900">
                  <a:buFont typeface="+mj-lt"/>
                  <a:buAutoNum type="arabicPeriod"/>
                </a:pPr>
                <a:r>
                  <a:rPr lang="da-DK" dirty="0">
                    <a:latin typeface="Consolas" panose="020B0609020204030204" pitchFamily="49" charset="0"/>
                  </a:rPr>
                  <a:t>id 6446, age 29, </a:t>
                </a:r>
                <a:r>
                  <a:rPr lang="da-DK" dirty="0" err="1">
                    <a:latin typeface="Consolas" panose="020B0609020204030204" pitchFamily="49" charset="0"/>
                  </a:rPr>
                  <a:t>heightM</a:t>
                </a:r>
                <a:r>
                  <a:rPr lang="da-DK" dirty="0">
                    <a:latin typeface="Consolas" panose="020B0609020204030204" pitchFamily="49" charset="0"/>
                  </a:rPr>
                  <a:t> 1.75, </a:t>
                </a:r>
                <a:r>
                  <a:rPr lang="da-DK" dirty="0" err="1">
                    <a:latin typeface="Consolas" panose="020B0609020204030204" pitchFamily="49" charset="0"/>
                  </a:rPr>
                  <a:t>weightKg</a:t>
                </a:r>
                <a:r>
                  <a:rPr lang="da-DK" dirty="0">
                    <a:latin typeface="Consolas" panose="020B0609020204030204" pitchFamily="49" charset="0"/>
                  </a:rPr>
                  <a:t> 63, </a:t>
                </a:r>
                <a:r>
                  <a:rPr lang="da-DK" dirty="0" err="1">
                    <a:latin typeface="Consolas" panose="020B0609020204030204" pitchFamily="49" charset="0"/>
                  </a:rPr>
                  <a:t>Female</a:t>
                </a:r>
                <a:endParaRPr lang="da-DK" dirty="0">
                  <a:latin typeface="Consolas" panose="020B0609020204030204" pitchFamily="49" charset="0"/>
                </a:endParaRPr>
              </a:p>
              <a:p>
                <a:pPr marL="681038" lvl="1" indent="-342900">
                  <a:buFont typeface="+mj-lt"/>
                  <a:buAutoNum type="arabicPeriod"/>
                </a:pPr>
                <a:r>
                  <a:rPr lang="da-DK" dirty="0">
                    <a:latin typeface="Consolas" panose="020B0609020204030204" pitchFamily="49" charset="0"/>
                  </a:rPr>
                  <a:t>id  16 , age 56, </a:t>
                </a:r>
                <a:r>
                  <a:rPr lang="da-DK" dirty="0" err="1">
                    <a:latin typeface="Consolas" panose="020B0609020204030204" pitchFamily="49" charset="0"/>
                  </a:rPr>
                  <a:t>heightM</a:t>
                </a:r>
                <a:r>
                  <a:rPr lang="da-DK" dirty="0">
                    <a:latin typeface="Consolas" panose="020B0609020204030204" pitchFamily="49" charset="0"/>
                  </a:rPr>
                  <a:t> 1.52, </a:t>
                </a:r>
                <a:r>
                  <a:rPr lang="da-DK" dirty="0" err="1">
                    <a:latin typeface="Consolas" panose="020B0609020204030204" pitchFamily="49" charset="0"/>
                  </a:rPr>
                  <a:t>weightKg</a:t>
                </a:r>
                <a:r>
                  <a:rPr lang="da-DK" dirty="0">
                    <a:latin typeface="Consolas" panose="020B0609020204030204" pitchFamily="49" charset="0"/>
                  </a:rPr>
                  <a:t> 54, </a:t>
                </a:r>
                <a:r>
                  <a:rPr lang="da-DK" dirty="0" err="1">
                    <a:latin typeface="Consolas" panose="020B0609020204030204" pitchFamily="49" charset="0"/>
                  </a:rPr>
                  <a:t>Female</a:t>
                </a:r>
                <a:endParaRPr lang="da-DK" dirty="0">
                  <a:latin typeface="Consolas" panose="020B0609020204030204" pitchFamily="49" charset="0"/>
                </a:endParaRPr>
              </a:p>
              <a:p>
                <a:pPr marL="681038" lvl="1" indent="-342900">
                  <a:buFont typeface="+mj-lt"/>
                  <a:buAutoNum type="arabicPeriod"/>
                </a:pPr>
                <a:r>
                  <a:rPr lang="da-DK" dirty="0">
                    <a:latin typeface="Consolas" panose="020B0609020204030204" pitchFamily="49" charset="0"/>
                  </a:rPr>
                  <a:t>id  16 , age 16, </a:t>
                </a:r>
                <a:r>
                  <a:rPr lang="da-DK" dirty="0" err="1">
                    <a:latin typeface="Consolas" panose="020B0609020204030204" pitchFamily="49" charset="0"/>
                  </a:rPr>
                  <a:t>heightM</a:t>
                </a:r>
                <a:r>
                  <a:rPr lang="da-DK" dirty="0">
                    <a:latin typeface="Consolas" panose="020B0609020204030204" pitchFamily="49" charset="0"/>
                  </a:rPr>
                  <a:t> 1.65, </a:t>
                </a:r>
                <a:r>
                  <a:rPr lang="da-DK" dirty="0" err="1">
                    <a:latin typeface="Consolas" panose="020B0609020204030204" pitchFamily="49" charset="0"/>
                  </a:rPr>
                  <a:t>weightKg</a:t>
                </a:r>
                <a:r>
                  <a:rPr lang="da-DK" dirty="0">
                    <a:latin typeface="Consolas" panose="020B0609020204030204" pitchFamily="49" charset="0"/>
                  </a:rPr>
                  <a:t> 50, Male</a:t>
                </a:r>
              </a:p>
              <a:p>
                <a:pPr marL="342900" indent="-342900">
                  <a:buFont typeface="+mj-lt"/>
                  <a:buAutoNum type="arabicPeriod"/>
                </a:pPr>
                <a:r>
                  <a:rPr lang="da-DK" dirty="0">
                    <a:latin typeface="Consolas" panose="020B0609020204030204" pitchFamily="49" charset="0"/>
                  </a:rPr>
                  <a:t>Udregn og print gennemsnit og standard afvigelse for alder, højde og vægt, for hhv. Mænd og kvinder</a:t>
                </a:r>
              </a:p>
              <a:p>
                <a:pPr marL="681038" lvl="1" indent="-342900">
                  <a:buFont typeface="+mj-lt"/>
                  <a:buAutoNum type="arabicPeriod"/>
                </a:pPr>
                <a:r>
                  <a:rPr lang="da-DK" dirty="0">
                    <a:latin typeface="Consolas" panose="020B0609020204030204" pitchFamily="49" charset="0"/>
                  </a:rPr>
                  <a:t>Overvej hvordan man skal håndterer om det er en mand/kvinde, og hvordan p08_patient3 udregningerne skal ændres, så det stadig er korrekt.</a:t>
                </a:r>
              </a:p>
              <a:p>
                <a:pPr marL="681038" lvl="1" indent="-342900">
                  <a:buFont typeface="+mj-lt"/>
                  <a:buAutoNum type="arabicPeriod"/>
                </a:pPr>
                <a:r>
                  <a:rPr lang="da-DK" dirty="0">
                    <a:latin typeface="Consolas" panose="020B0609020204030204" pitchFamily="49" charset="0"/>
                  </a:rPr>
                  <a:t>Hint 1: overvej om man ikke kan gemme antallet af observationer for hhv. mænd / kvinder i den statistiske </a:t>
                </a:r>
                <a:r>
                  <a:rPr lang="da-DK" dirty="0" err="1">
                    <a:latin typeface="Consolas" panose="020B0609020204030204" pitchFamily="49" charset="0"/>
                  </a:rPr>
                  <a:t>struct</a:t>
                </a:r>
                <a:r>
                  <a:rPr lang="da-DK" dirty="0">
                    <a:latin typeface="Consolas" panose="020B0609020204030204" pitchFamily="49" charset="0"/>
                  </a:rPr>
                  <a:t>.</a:t>
                </a:r>
              </a:p>
              <a:p>
                <a:pPr lvl="1">
                  <a:buFont typeface="Arial" panose="020B0604020202020204" pitchFamily="34" charset="0"/>
                  <a:buChar char="•"/>
                </a:pPr>
                <a:r>
                  <a:rPr lang="da-DK" dirty="0"/>
                  <a:t>gennemsnit: </a:t>
                </a:r>
                <a14:m>
                  <m:oMath xmlns:m="http://schemas.openxmlformats.org/officeDocument/2006/math">
                    <m:r>
                      <a:rPr lang="da-DK" i="1" dirty="0" smtClean="0">
                        <a:latin typeface="Cambria Math" panose="02040503050406030204" pitchFamily="18" charset="0"/>
                      </a:rPr>
                      <m:t>𝑚</m:t>
                    </m:r>
                    <m:r>
                      <a:rPr lang="da-DK" b="0" i="1" dirty="0" smtClean="0">
                        <a:latin typeface="Cambria Math" panose="02040503050406030204" pitchFamily="18" charset="0"/>
                      </a:rPr>
                      <m:t>𝑒𝑎𝑛</m:t>
                    </m:r>
                    <m:r>
                      <a:rPr lang="da-DK" i="1" dirty="0" smtClean="0">
                        <a:latin typeface="Cambria Math" panose="02040503050406030204" pitchFamily="18" charset="0"/>
                      </a:rPr>
                      <m:t>=</m:t>
                    </m:r>
                    <m:f>
                      <m:fPr>
                        <m:ctrlPr>
                          <a:rPr lang="da-DK" i="1" dirty="0" smtClean="0">
                            <a:latin typeface="Cambria Math" panose="02040503050406030204" pitchFamily="18" charset="0"/>
                          </a:rPr>
                        </m:ctrlPr>
                      </m:fPr>
                      <m:num>
                        <m:sSubSup>
                          <m:sSubSupPr>
                            <m:ctrlPr>
                              <a:rPr lang="da-DK" i="1" dirty="0">
                                <a:latin typeface="Cambria Math" panose="02040503050406030204" pitchFamily="18" charset="0"/>
                              </a:rPr>
                            </m:ctrlPr>
                          </m:sSubSupPr>
                          <m:e>
                            <m:r>
                              <a:rPr lang="da-DK" i="1" dirty="0">
                                <a:latin typeface="Cambria Math" panose="02040503050406030204" pitchFamily="18" charset="0"/>
                              </a:rPr>
                              <m:t>∑</m:t>
                            </m:r>
                          </m:e>
                          <m:sub>
                            <m:r>
                              <a:rPr lang="da-DK" i="1" dirty="0" err="1">
                                <a:latin typeface="Cambria Math" panose="02040503050406030204" pitchFamily="18" charset="0"/>
                              </a:rPr>
                              <m:t>𝑛</m:t>
                            </m:r>
                            <m:r>
                              <a:rPr lang="da-DK" i="1" dirty="0">
                                <a:latin typeface="Cambria Math" panose="02040503050406030204" pitchFamily="18" charset="0"/>
                              </a:rPr>
                              <m:t>=1</m:t>
                            </m:r>
                          </m:sub>
                          <m:sup>
                            <m:r>
                              <a:rPr lang="da-DK" i="1" dirty="0">
                                <a:latin typeface="Cambria Math" panose="02040503050406030204" pitchFamily="18" charset="0"/>
                              </a:rPr>
                              <m:t>𝑁</m:t>
                            </m:r>
                          </m:sup>
                        </m:sSubSup>
                        <m:r>
                          <a:rPr lang="da-DK" i="1" dirty="0">
                            <a:latin typeface="Cambria Math" panose="02040503050406030204" pitchFamily="18" charset="0"/>
                          </a:rPr>
                          <m:t> </m:t>
                        </m:r>
                        <m:r>
                          <a:rPr lang="da-DK" i="1" dirty="0">
                            <a:latin typeface="Cambria Math" panose="02040503050406030204" pitchFamily="18" charset="0"/>
                          </a:rPr>
                          <m:t>𝑥</m:t>
                        </m:r>
                        <m:d>
                          <m:dPr>
                            <m:ctrlPr>
                              <a:rPr lang="da-DK" i="1" dirty="0">
                                <a:latin typeface="Cambria Math" panose="02040503050406030204" pitchFamily="18" charset="0"/>
                              </a:rPr>
                            </m:ctrlPr>
                          </m:dPr>
                          <m:e>
                            <m:r>
                              <a:rPr lang="da-DK" i="1" dirty="0">
                                <a:latin typeface="Cambria Math" panose="02040503050406030204" pitchFamily="18" charset="0"/>
                              </a:rPr>
                              <m:t>𝑛</m:t>
                            </m:r>
                          </m:e>
                        </m:d>
                      </m:num>
                      <m:den>
                        <m:r>
                          <a:rPr lang="da-DK" b="0" i="1" dirty="0" smtClean="0">
                            <a:latin typeface="Cambria Math" panose="02040503050406030204" pitchFamily="18" charset="0"/>
                          </a:rPr>
                          <m:t>𝑁</m:t>
                        </m:r>
                      </m:den>
                    </m:f>
                  </m:oMath>
                </a14:m>
                <a:endParaRPr lang="da-DK" dirty="0"/>
              </a:p>
              <a:p>
                <a:pPr lvl="1">
                  <a:buFont typeface="Arial" panose="020B0604020202020204" pitchFamily="34" charset="0"/>
                  <a:buChar char="•"/>
                </a:pPr>
                <a:r>
                  <a:rPr lang="da-DK" dirty="0"/>
                  <a:t>standard afvigelse: </a:t>
                </a:r>
                <a14:m>
                  <m:oMath xmlns:m="http://schemas.openxmlformats.org/officeDocument/2006/math">
                    <m:r>
                      <a:rPr lang="da-DK" i="1" dirty="0" smtClean="0">
                        <a:latin typeface="Cambria Math" panose="02040503050406030204" pitchFamily="18" charset="0"/>
                      </a:rPr>
                      <m:t>𝑠</m:t>
                    </m:r>
                    <m:r>
                      <a:rPr lang="da-DK" b="0" i="1" dirty="0" smtClean="0">
                        <a:latin typeface="Cambria Math" panose="02040503050406030204" pitchFamily="18" charset="0"/>
                      </a:rPr>
                      <m:t>𝑡</m:t>
                    </m:r>
                    <m:r>
                      <a:rPr lang="da-DK" i="1" dirty="0" smtClean="0">
                        <a:latin typeface="Cambria Math" panose="02040503050406030204" pitchFamily="18" charset="0"/>
                      </a:rPr>
                      <m:t>𝑑</m:t>
                    </m:r>
                    <m:r>
                      <a:rPr lang="da-DK" i="1" dirty="0" smtClean="0">
                        <a:latin typeface="Cambria Math" panose="02040503050406030204" pitchFamily="18" charset="0"/>
                      </a:rPr>
                      <m:t> =</m:t>
                    </m:r>
                    <m:nary>
                      <m:naryPr>
                        <m:chr m:val="∑"/>
                        <m:ctrlPr>
                          <a:rPr lang="da-DK" b="0" i="1" dirty="0" smtClean="0">
                            <a:latin typeface="Cambria Math" panose="02040503050406030204" pitchFamily="18" charset="0"/>
                          </a:rPr>
                        </m:ctrlPr>
                      </m:naryPr>
                      <m:sub>
                        <m:r>
                          <a:rPr lang="da-DK" b="0" i="1" dirty="0" smtClean="0">
                            <a:latin typeface="Cambria Math" panose="02040503050406030204" pitchFamily="18" charset="0"/>
                          </a:rPr>
                          <m:t>𝑛</m:t>
                        </m:r>
                        <m:r>
                          <a:rPr lang="da-DK" b="0" i="1" dirty="0" smtClean="0">
                            <a:latin typeface="Cambria Math" panose="02040503050406030204" pitchFamily="18" charset="0"/>
                          </a:rPr>
                          <m:t>=1</m:t>
                        </m:r>
                      </m:sub>
                      <m:sup>
                        <m:r>
                          <a:rPr lang="da-DK" b="0" i="1" dirty="0" smtClean="0">
                            <a:latin typeface="Cambria Math" panose="02040503050406030204" pitchFamily="18" charset="0"/>
                          </a:rPr>
                          <m:t>𝑁</m:t>
                        </m:r>
                      </m:sup>
                      <m:e>
                        <m:r>
                          <a:rPr lang="da-DK" b="0" i="1" dirty="0" smtClean="0">
                            <a:latin typeface="Cambria Math" panose="02040503050406030204" pitchFamily="18" charset="0"/>
                          </a:rPr>
                          <m:t>𝑥</m:t>
                        </m:r>
                        <m:d>
                          <m:dPr>
                            <m:ctrlPr>
                              <a:rPr lang="da-DK" b="0" i="1" dirty="0" smtClean="0">
                                <a:latin typeface="Cambria Math" panose="02040503050406030204" pitchFamily="18" charset="0"/>
                              </a:rPr>
                            </m:ctrlPr>
                          </m:dPr>
                          <m:e>
                            <m:r>
                              <a:rPr lang="da-DK" b="0" i="1" dirty="0" smtClean="0">
                                <a:latin typeface="Cambria Math" panose="02040503050406030204" pitchFamily="18" charset="0"/>
                              </a:rPr>
                              <m:t>𝑛</m:t>
                            </m:r>
                          </m:e>
                        </m:d>
                        <m:r>
                          <a:rPr lang="da-DK" b="0" i="1" dirty="0" smtClean="0">
                            <a:latin typeface="Cambria Math" panose="02040503050406030204" pitchFamily="18" charset="0"/>
                          </a:rPr>
                          <m:t>−</m:t>
                        </m:r>
                        <m:r>
                          <a:rPr lang="da-DK" b="0" i="1" dirty="0" smtClean="0">
                            <a:latin typeface="Cambria Math" panose="02040503050406030204" pitchFamily="18" charset="0"/>
                          </a:rPr>
                          <m:t>𝑚𝑒𝑎𝑛</m:t>
                        </m:r>
                      </m:e>
                    </m:nary>
                  </m:oMath>
                </a14:m>
                <a:endParaRPr lang="da-DK" dirty="0">
                  <a:latin typeface="Consolas" panose="020B0609020204030204" pitchFamily="49" charset="0"/>
                </a:endParaRPr>
              </a:p>
              <a:p>
                <a:pPr marL="342900" indent="-342900">
                  <a:buFont typeface="+mj-lt"/>
                  <a:buAutoNum type="arabicPeriod"/>
                </a:pPr>
                <a:endParaRPr lang="LID4096" dirty="0">
                  <a:latin typeface="Consolas" panose="020B0609020204030204" pitchFamily="49" charset="0"/>
                </a:endParaRPr>
              </a:p>
            </p:txBody>
          </p:sp>
        </mc:Choice>
        <mc:Fallback>
          <p:sp>
            <p:nvSpPr>
              <p:cNvPr id="4" name="Text Placeholder 3">
                <a:extLst>
                  <a:ext uri="{FF2B5EF4-FFF2-40B4-BE49-F238E27FC236}">
                    <a16:creationId xmlns:a16="http://schemas.microsoft.com/office/drawing/2014/main" id="{16C40AC8-92BC-EADB-4D9F-F3D0E46DC0D4}"/>
                  </a:ext>
                </a:extLst>
              </p:cNvPr>
              <p:cNvSpPr>
                <a:spLocks noGrp="1" noRot="1" noChangeAspect="1" noMove="1" noResize="1" noEditPoints="1" noAdjustHandles="1" noChangeArrowheads="1" noChangeShapeType="1" noTextEdit="1"/>
              </p:cNvSpPr>
              <p:nvPr>
                <p:ph type="body" sz="quarter" idx="12"/>
              </p:nvPr>
            </p:nvSpPr>
            <p:spPr>
              <a:blipFill>
                <a:blip r:embed="rId3"/>
                <a:stretch>
                  <a:fillRect l="-689" b="-4778"/>
                </a:stretch>
              </a:blipFill>
            </p:spPr>
            <p:txBody>
              <a:bodyPr/>
              <a:lstStyle/>
              <a:p>
                <a:r>
                  <a:rPr lang="da-DK">
                    <a:noFill/>
                  </a:rPr>
                  <a:t> </a:t>
                </a:r>
              </a:p>
            </p:txBody>
          </p:sp>
        </mc:Fallback>
      </mc:AlternateContent>
    </p:spTree>
    <p:extLst>
      <p:ext uri="{BB962C8B-B14F-4D97-AF65-F5344CB8AC3E}">
        <p14:creationId xmlns:p14="http://schemas.microsoft.com/office/powerpoint/2010/main" val="38599743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el 4">
            <a:extLst>
              <a:ext uri="{FF2B5EF4-FFF2-40B4-BE49-F238E27FC236}">
                <a16:creationId xmlns:a16="http://schemas.microsoft.com/office/drawing/2014/main" id="{EB301296-A25E-4A2A-97B0-304EF4B71F17}"/>
              </a:ext>
            </a:extLst>
          </p:cNvPr>
          <p:cNvSpPr>
            <a:spLocks noGrp="1"/>
          </p:cNvSpPr>
          <p:nvPr>
            <p:ph type="title"/>
          </p:nvPr>
        </p:nvSpPr>
        <p:spPr>
          <a:xfrm>
            <a:off x="587374" y="370290"/>
            <a:ext cx="11017252" cy="1474385"/>
          </a:xfrm>
        </p:spPr>
        <p:txBody>
          <a:bodyPr/>
          <a:lstStyle/>
          <a:p>
            <a:r>
              <a:rPr lang="da-DK" sz="2800" dirty="0"/>
              <a:t>Gennemgang af opgaveløsning fra sidste kursusgang</a:t>
            </a:r>
          </a:p>
        </p:txBody>
      </p:sp>
      <p:sp>
        <p:nvSpPr>
          <p:cNvPr id="11" name="Pladsholder til tekst 4">
            <a:extLst>
              <a:ext uri="{FF2B5EF4-FFF2-40B4-BE49-F238E27FC236}">
                <a16:creationId xmlns:a16="http://schemas.microsoft.com/office/drawing/2014/main" id="{2C51DE19-403C-4EBF-827A-54B49151CA15}"/>
              </a:ext>
            </a:extLst>
          </p:cNvPr>
          <p:cNvSpPr>
            <a:spLocks noGrp="1"/>
          </p:cNvSpPr>
          <p:nvPr>
            <p:ph type="body" sz="quarter" idx="12"/>
          </p:nvPr>
        </p:nvSpPr>
        <p:spPr>
          <a:xfrm>
            <a:off x="587374" y="1052345"/>
            <a:ext cx="10804876" cy="4843129"/>
          </a:xfrm>
        </p:spPr>
        <p:txBody>
          <a:bodyPr>
            <a:noAutofit/>
          </a:bodyPr>
          <a:lstStyle/>
          <a:p>
            <a:pPr marL="0" indent="0">
              <a:buNone/>
            </a:pPr>
            <a:r>
              <a:rPr lang="da-DK" dirty="0"/>
              <a:t>Skriv et program til jeres ESP32 der skal kunne rumme variabler til brug for et elektronisk patient-system.</a:t>
            </a:r>
          </a:p>
          <a:p>
            <a:pPr marL="0" indent="0">
              <a:buNone/>
            </a:pPr>
            <a:r>
              <a:rPr lang="da-DK" dirty="0" err="1"/>
              <a:t>Forename</a:t>
            </a:r>
            <a:br>
              <a:rPr lang="da-DK" dirty="0"/>
            </a:br>
            <a:r>
              <a:rPr lang="da-DK" dirty="0" err="1"/>
              <a:t>Middlename</a:t>
            </a:r>
            <a:br>
              <a:rPr lang="da-DK" dirty="0"/>
            </a:br>
            <a:r>
              <a:rPr lang="da-DK" dirty="0" err="1"/>
              <a:t>Surname</a:t>
            </a:r>
            <a:br>
              <a:rPr lang="da-DK" dirty="0"/>
            </a:br>
            <a:r>
              <a:rPr lang="da-DK" dirty="0"/>
              <a:t>Age</a:t>
            </a:r>
            <a:br>
              <a:rPr lang="da-DK" dirty="0"/>
            </a:br>
            <a:r>
              <a:rPr lang="da-DK" dirty="0" err="1"/>
              <a:t>Gender</a:t>
            </a:r>
            <a:br>
              <a:rPr lang="da-DK" dirty="0"/>
            </a:br>
            <a:r>
              <a:rPr lang="en-US" dirty="0">
                <a:effectLst/>
                <a:latin typeface="Arial" panose="020B0604020202020204" pitchFamily="34" charset="0"/>
              </a:rPr>
              <a:t>Marital Status</a:t>
            </a:r>
            <a:br>
              <a:rPr lang="da-DK" dirty="0">
                <a:effectLst/>
                <a:latin typeface="Arial" panose="020B0604020202020204" pitchFamily="34" charset="0"/>
              </a:rPr>
            </a:br>
            <a:r>
              <a:rPr lang="da-DK" dirty="0"/>
              <a:t>Address</a:t>
            </a:r>
            <a:br>
              <a:rPr lang="da-DK" dirty="0"/>
            </a:br>
            <a:r>
              <a:rPr lang="da-DK" dirty="0" err="1"/>
              <a:t>Weight</a:t>
            </a:r>
            <a:br>
              <a:rPr lang="da-DK" dirty="0"/>
            </a:br>
            <a:r>
              <a:rPr lang="da-DK" dirty="0" err="1"/>
              <a:t>Height</a:t>
            </a:r>
            <a:br>
              <a:rPr lang="da-DK" dirty="0"/>
            </a:br>
            <a:r>
              <a:rPr lang="en-US" dirty="0">
                <a:effectLst/>
                <a:latin typeface="Arial" panose="020B0604020202020204" pitchFamily="34" charset="0"/>
              </a:rPr>
              <a:t>Nationality</a:t>
            </a:r>
            <a:br>
              <a:rPr lang="en-US" dirty="0">
                <a:latin typeface="Arial" panose="020B0604020202020204" pitchFamily="34" charset="0"/>
              </a:rPr>
            </a:br>
            <a:r>
              <a:rPr lang="en-US" dirty="0">
                <a:effectLst/>
                <a:latin typeface="Arial" panose="020B0604020202020204" pitchFamily="34" charset="0"/>
              </a:rPr>
              <a:t>Ethnicity</a:t>
            </a:r>
            <a:r>
              <a:rPr lang="da-DK" dirty="0"/>
              <a:t> </a:t>
            </a:r>
          </a:p>
          <a:p>
            <a:pPr marL="0" indent="0">
              <a:buNone/>
            </a:pPr>
            <a:endParaRPr lang="da-DK" dirty="0"/>
          </a:p>
        </p:txBody>
      </p:sp>
      <p:pic>
        <p:nvPicPr>
          <p:cNvPr id="13" name="Billede 12">
            <a:extLst>
              <a:ext uri="{FF2B5EF4-FFF2-40B4-BE49-F238E27FC236}">
                <a16:creationId xmlns:a16="http://schemas.microsoft.com/office/drawing/2014/main" id="{2DAF6698-B2D0-4E39-97B1-AF4976F99016}"/>
              </a:ext>
            </a:extLst>
          </p:cNvPr>
          <p:cNvPicPr>
            <a:picLocks noChangeAspect="1"/>
          </p:cNvPicPr>
          <p:nvPr/>
        </p:nvPicPr>
        <p:blipFill>
          <a:blip r:embed="rId2"/>
          <a:stretch>
            <a:fillRect/>
          </a:stretch>
        </p:blipFill>
        <p:spPr>
          <a:xfrm>
            <a:off x="2635093" y="1493419"/>
            <a:ext cx="6921814" cy="52862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260587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BA4BC18E-3FBA-4270-8372-BC17D26F78B5}"/>
              </a:ext>
            </a:extLst>
          </p:cNvPr>
          <p:cNvSpPr>
            <a:spLocks noGrp="1"/>
          </p:cNvSpPr>
          <p:nvPr>
            <p:ph type="sldNum" sz="quarter" idx="4"/>
          </p:nvPr>
        </p:nvSpPr>
        <p:spPr/>
        <p:txBody>
          <a:bodyPr/>
          <a:lstStyle/>
          <a:p>
            <a:fld id="{D8D877B3-D348-4611-9BDB-C5374591D951}" type="slidenum">
              <a:rPr lang="en-US" smtClean="0"/>
              <a:pPr/>
              <a:t>38</a:t>
            </a:fld>
            <a:endParaRPr lang="en-US" dirty="0"/>
          </a:p>
        </p:txBody>
      </p:sp>
      <p:sp>
        <p:nvSpPr>
          <p:cNvPr id="5" name="Titel 4">
            <a:extLst>
              <a:ext uri="{FF2B5EF4-FFF2-40B4-BE49-F238E27FC236}">
                <a16:creationId xmlns:a16="http://schemas.microsoft.com/office/drawing/2014/main" id="{38CA2D84-B5B0-4308-B883-270786875307}"/>
              </a:ext>
            </a:extLst>
          </p:cNvPr>
          <p:cNvSpPr>
            <a:spLocks noGrp="1"/>
          </p:cNvSpPr>
          <p:nvPr>
            <p:ph type="title"/>
          </p:nvPr>
        </p:nvSpPr>
        <p:spPr>
          <a:xfrm>
            <a:off x="587374" y="370290"/>
            <a:ext cx="11017252" cy="1474385"/>
          </a:xfrm>
        </p:spPr>
        <p:txBody>
          <a:bodyPr/>
          <a:lstStyle/>
          <a:p>
            <a:r>
              <a:rPr lang="da-DK" sz="2800" dirty="0"/>
              <a:t>Gennemgang af opgaveløsning fra sidste kursusgang</a:t>
            </a:r>
          </a:p>
        </p:txBody>
      </p:sp>
      <p:pic>
        <p:nvPicPr>
          <p:cNvPr id="7" name="Billede 6">
            <a:extLst>
              <a:ext uri="{FF2B5EF4-FFF2-40B4-BE49-F238E27FC236}">
                <a16:creationId xmlns:a16="http://schemas.microsoft.com/office/drawing/2014/main" id="{7C91C85A-06FC-40BE-AB59-3DB138DD2AE4}"/>
              </a:ext>
            </a:extLst>
          </p:cNvPr>
          <p:cNvPicPr>
            <a:picLocks noChangeAspect="1"/>
          </p:cNvPicPr>
          <p:nvPr/>
        </p:nvPicPr>
        <p:blipFill>
          <a:blip r:embed="rId2"/>
          <a:stretch>
            <a:fillRect/>
          </a:stretch>
        </p:blipFill>
        <p:spPr>
          <a:xfrm>
            <a:off x="707095" y="1426719"/>
            <a:ext cx="7423203" cy="22120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Billede 8">
            <a:extLst>
              <a:ext uri="{FF2B5EF4-FFF2-40B4-BE49-F238E27FC236}">
                <a16:creationId xmlns:a16="http://schemas.microsoft.com/office/drawing/2014/main" id="{9EB74AC0-745C-4366-9977-E40EBD05929C}"/>
              </a:ext>
            </a:extLst>
          </p:cNvPr>
          <p:cNvPicPr>
            <a:picLocks noChangeAspect="1"/>
          </p:cNvPicPr>
          <p:nvPr/>
        </p:nvPicPr>
        <p:blipFill>
          <a:blip r:embed="rId3"/>
          <a:stretch>
            <a:fillRect/>
          </a:stretch>
        </p:blipFill>
        <p:spPr>
          <a:xfrm>
            <a:off x="7235137" y="1891055"/>
            <a:ext cx="3897508" cy="3495337"/>
          </a:xfrm>
          <a:prstGeom prst="rect">
            <a:avLst/>
          </a:prstGeom>
        </p:spPr>
      </p:pic>
      <p:sp>
        <p:nvSpPr>
          <p:cNvPr id="11" name="Tekstfelt 10">
            <a:extLst>
              <a:ext uri="{FF2B5EF4-FFF2-40B4-BE49-F238E27FC236}">
                <a16:creationId xmlns:a16="http://schemas.microsoft.com/office/drawing/2014/main" id="{CF195935-78F2-4EF2-9BDC-F4F7BDD8C7D7}"/>
              </a:ext>
            </a:extLst>
          </p:cNvPr>
          <p:cNvSpPr txBox="1"/>
          <p:nvPr/>
        </p:nvSpPr>
        <p:spPr>
          <a:xfrm>
            <a:off x="587373" y="4003699"/>
            <a:ext cx="6647763" cy="2308324"/>
          </a:xfrm>
          <a:prstGeom prst="rect">
            <a:avLst/>
          </a:prstGeom>
          <a:noFill/>
        </p:spPr>
        <p:txBody>
          <a:bodyPr wrap="square">
            <a:spAutoFit/>
          </a:bodyPr>
          <a:lstStyle/>
          <a:p>
            <a:r>
              <a:rPr lang="da-DK" dirty="0"/>
              <a:t>Vi har en særlig udfordring, når vi ønsker at anvende de danske bogstaver æ, ø og å. Udfordringen med at afgøre om en tekst udelukkende indeholder danske bogstaver vil vi gennemgå i kursusgang 7, der kommer til at handle om tegn og tekststrenge.  </a:t>
            </a:r>
          </a:p>
          <a:p>
            <a:endParaRPr lang="da-DK" dirty="0"/>
          </a:p>
          <a:p>
            <a:r>
              <a:rPr lang="da-DK" dirty="0"/>
              <a:t>Tekst-strengen ”Søren” indeholder 5 symboler, men stregen har en længde på 6!</a:t>
            </a:r>
            <a:endParaRPr lang="en-US" dirty="0"/>
          </a:p>
        </p:txBody>
      </p:sp>
    </p:spTree>
    <p:extLst>
      <p:ext uri="{BB962C8B-B14F-4D97-AF65-F5344CB8AC3E}">
        <p14:creationId xmlns:p14="http://schemas.microsoft.com/office/powerpoint/2010/main" val="41734930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F89A824D-B520-40EC-AF97-074848BBBC90}"/>
              </a:ext>
            </a:extLst>
          </p:cNvPr>
          <p:cNvSpPr>
            <a:spLocks noGrp="1"/>
          </p:cNvSpPr>
          <p:nvPr>
            <p:ph type="sldNum" sz="quarter" idx="4"/>
          </p:nvPr>
        </p:nvSpPr>
        <p:spPr/>
        <p:txBody>
          <a:bodyPr/>
          <a:lstStyle/>
          <a:p>
            <a:fld id="{D8D877B3-D348-4611-9BDB-C5374591D951}" type="slidenum">
              <a:rPr lang="en-US" smtClean="0"/>
              <a:pPr/>
              <a:t>39</a:t>
            </a:fld>
            <a:endParaRPr lang="en-US" dirty="0"/>
          </a:p>
        </p:txBody>
      </p:sp>
      <p:sp>
        <p:nvSpPr>
          <p:cNvPr id="4" name="Pladsholder til tekst 3">
            <a:extLst>
              <a:ext uri="{FF2B5EF4-FFF2-40B4-BE49-F238E27FC236}">
                <a16:creationId xmlns:a16="http://schemas.microsoft.com/office/drawing/2014/main" id="{ACC3C0F3-7881-484D-997E-B9B0CA232DB4}"/>
              </a:ext>
            </a:extLst>
          </p:cNvPr>
          <p:cNvSpPr>
            <a:spLocks noGrp="1"/>
          </p:cNvSpPr>
          <p:nvPr>
            <p:ph type="body" sz="quarter" idx="12"/>
          </p:nvPr>
        </p:nvSpPr>
        <p:spPr>
          <a:xfrm>
            <a:off x="587374" y="1309042"/>
            <a:ext cx="10620094" cy="3704284"/>
          </a:xfrm>
        </p:spPr>
        <p:txBody>
          <a:bodyPr/>
          <a:lstStyle/>
          <a:p>
            <a:pPr marL="0" marR="0" lvl="0" indent="0" algn="l" defTabSz="914330" rtl="0" eaLnBrk="1" fontAlgn="auto" latinLnBrk="0" hangingPunct="1">
              <a:lnSpc>
                <a:spcPct val="100000"/>
              </a:lnSpc>
              <a:spcBef>
                <a:spcPts val="0"/>
              </a:spcBef>
              <a:spcAft>
                <a:spcPts val="0"/>
              </a:spcAft>
              <a:buClrTx/>
              <a:buSzTx/>
              <a:buFontTx/>
              <a:buNone/>
              <a:tabLst/>
              <a:defRPr/>
            </a:pPr>
            <a:r>
              <a:rPr kumimoji="0" lang="da-DK" sz="1800" b="0" i="0" u="none" strike="noStrike" kern="1200" cap="none" spc="0" normalizeH="0" baseline="0" noProof="0" dirty="0">
                <a:ln>
                  <a:noFill/>
                </a:ln>
                <a:solidFill>
                  <a:srgbClr val="211A52"/>
                </a:solidFill>
                <a:effectLst/>
                <a:uLnTx/>
                <a:uFillTx/>
                <a:latin typeface="Arial"/>
                <a:ea typeface="+mn-ea"/>
                <a:cs typeface="+mn-cs"/>
              </a:rPr>
              <a:t>Det er desværre ikke kun de danske bogstaver æ, ø og å</a:t>
            </a:r>
            <a:r>
              <a:rPr lang="da-DK" sz="1800" dirty="0">
                <a:solidFill>
                  <a:srgbClr val="211A52"/>
                </a:solidFill>
                <a:latin typeface="Arial"/>
              </a:rPr>
              <a:t>, der giver udfordringer. Det samme gør alle non-ASCII symboler:</a:t>
            </a:r>
          </a:p>
          <a:p>
            <a:pPr marL="0" marR="0" lvl="0" indent="0" algn="l" defTabSz="91433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11A52"/>
              </a:solidFill>
              <a:effectLst/>
              <a:uLnTx/>
              <a:uFillTx/>
              <a:latin typeface="Arial"/>
              <a:ea typeface="+mn-ea"/>
              <a:cs typeface="+mn-cs"/>
            </a:endParaRPr>
          </a:p>
          <a:p>
            <a:pPr marL="0" indent="0">
              <a:buNone/>
            </a:pPr>
            <a:endParaRPr lang="en-US" dirty="0"/>
          </a:p>
        </p:txBody>
      </p:sp>
      <p:sp>
        <p:nvSpPr>
          <p:cNvPr id="5" name="Titel 4">
            <a:extLst>
              <a:ext uri="{FF2B5EF4-FFF2-40B4-BE49-F238E27FC236}">
                <a16:creationId xmlns:a16="http://schemas.microsoft.com/office/drawing/2014/main" id="{765C5B91-406C-4042-B7D3-42F11962BCD6}"/>
              </a:ext>
            </a:extLst>
          </p:cNvPr>
          <p:cNvSpPr>
            <a:spLocks noGrp="1"/>
          </p:cNvSpPr>
          <p:nvPr>
            <p:ph type="title"/>
          </p:nvPr>
        </p:nvSpPr>
        <p:spPr>
          <a:xfrm>
            <a:off x="587374" y="370291"/>
            <a:ext cx="11017252" cy="938752"/>
          </a:xfrm>
        </p:spPr>
        <p:txBody>
          <a:bodyPr/>
          <a:lstStyle/>
          <a:p>
            <a:r>
              <a:rPr lang="da-DK" sz="2800" dirty="0"/>
              <a:t>Gennemgang af opgaveløsning fra sidste kursusgang</a:t>
            </a:r>
          </a:p>
        </p:txBody>
      </p:sp>
      <p:pic>
        <p:nvPicPr>
          <p:cNvPr id="7" name="Billede 6">
            <a:extLst>
              <a:ext uri="{FF2B5EF4-FFF2-40B4-BE49-F238E27FC236}">
                <a16:creationId xmlns:a16="http://schemas.microsoft.com/office/drawing/2014/main" id="{98BBEBAB-FFED-4CAC-B498-757CE076F8C9}"/>
              </a:ext>
            </a:extLst>
          </p:cNvPr>
          <p:cNvPicPr>
            <a:picLocks noChangeAspect="1"/>
          </p:cNvPicPr>
          <p:nvPr/>
        </p:nvPicPr>
        <p:blipFill>
          <a:blip r:embed="rId2"/>
          <a:stretch>
            <a:fillRect/>
          </a:stretch>
        </p:blipFill>
        <p:spPr>
          <a:xfrm>
            <a:off x="587374" y="2074495"/>
            <a:ext cx="6136305" cy="217337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Billede 10">
            <a:extLst>
              <a:ext uri="{FF2B5EF4-FFF2-40B4-BE49-F238E27FC236}">
                <a16:creationId xmlns:a16="http://schemas.microsoft.com/office/drawing/2014/main" id="{5C75659E-4277-4534-B793-6947FFD206F8}"/>
              </a:ext>
            </a:extLst>
          </p:cNvPr>
          <p:cNvPicPr>
            <a:picLocks noChangeAspect="1"/>
          </p:cNvPicPr>
          <p:nvPr/>
        </p:nvPicPr>
        <p:blipFill>
          <a:blip r:embed="rId3"/>
          <a:stretch>
            <a:fillRect/>
          </a:stretch>
        </p:blipFill>
        <p:spPr>
          <a:xfrm>
            <a:off x="6795082" y="1844675"/>
            <a:ext cx="5075793" cy="4572497"/>
          </a:xfrm>
          <a:prstGeom prst="rect">
            <a:avLst/>
          </a:prstGeom>
        </p:spPr>
      </p:pic>
      <p:sp>
        <p:nvSpPr>
          <p:cNvPr id="17" name="Tekstfelt 16">
            <a:extLst>
              <a:ext uri="{FF2B5EF4-FFF2-40B4-BE49-F238E27FC236}">
                <a16:creationId xmlns:a16="http://schemas.microsoft.com/office/drawing/2014/main" id="{7B0F595C-2F45-4006-8360-1A3E35539B70}"/>
              </a:ext>
            </a:extLst>
          </p:cNvPr>
          <p:cNvSpPr txBox="1"/>
          <p:nvPr/>
        </p:nvSpPr>
        <p:spPr>
          <a:xfrm>
            <a:off x="8849322" y="2869120"/>
            <a:ext cx="1793233" cy="2893100"/>
          </a:xfrm>
          <a:prstGeom prst="rect">
            <a:avLst/>
          </a:prstGeom>
          <a:noFill/>
        </p:spPr>
        <p:txBody>
          <a:bodyPr wrap="square">
            <a:spAutoFit/>
          </a:bodyPr>
          <a:lstStyle/>
          <a:p>
            <a:r>
              <a:rPr lang="en-US" sz="1400" dirty="0">
                <a:solidFill>
                  <a:srgbClr val="211A52"/>
                </a:solidFill>
                <a:latin typeface="Arial"/>
                <a:sym typeface="Wingdings" panose="05000000000000000000" pitchFamily="2" charset="2"/>
              </a:rPr>
              <a:t> </a:t>
            </a:r>
            <a:r>
              <a:rPr lang="en-US" sz="1400" dirty="0">
                <a:solidFill>
                  <a:srgbClr val="211A52"/>
                </a:solidFill>
                <a:latin typeface="Arial"/>
              </a:rPr>
              <a:t>Upper Case</a:t>
            </a:r>
          </a:p>
          <a:p>
            <a:r>
              <a:rPr lang="en-US" sz="1400" dirty="0">
                <a:solidFill>
                  <a:srgbClr val="211A52"/>
                </a:solidFill>
                <a:latin typeface="Arial"/>
                <a:sym typeface="Wingdings" panose="05000000000000000000" pitchFamily="2" charset="2"/>
              </a:rPr>
              <a:t> </a:t>
            </a:r>
            <a:r>
              <a:rPr lang="en-US" sz="1400" dirty="0">
                <a:solidFill>
                  <a:srgbClr val="211A52"/>
                </a:solidFill>
                <a:latin typeface="Arial"/>
              </a:rPr>
              <a:t>Lower Case</a:t>
            </a:r>
          </a:p>
          <a:p>
            <a:r>
              <a:rPr lang="en-US" sz="1400" dirty="0">
                <a:solidFill>
                  <a:srgbClr val="211A52"/>
                </a:solidFill>
                <a:latin typeface="Arial"/>
                <a:sym typeface="Wingdings" panose="05000000000000000000" pitchFamily="2" charset="2"/>
              </a:rPr>
              <a:t> </a:t>
            </a:r>
            <a:r>
              <a:rPr lang="en-US" sz="1400" dirty="0">
                <a:solidFill>
                  <a:srgbClr val="211A52"/>
                </a:solidFill>
                <a:latin typeface="Arial"/>
              </a:rPr>
              <a:t>Lower Case</a:t>
            </a:r>
          </a:p>
          <a:p>
            <a:r>
              <a:rPr lang="en-US" sz="1400" dirty="0">
                <a:solidFill>
                  <a:srgbClr val="211A52"/>
                </a:solidFill>
                <a:latin typeface="Arial"/>
                <a:sym typeface="Wingdings" panose="05000000000000000000" pitchFamily="2" charset="2"/>
              </a:rPr>
              <a:t> </a:t>
            </a:r>
            <a:r>
              <a:rPr lang="en-US" sz="1400" dirty="0">
                <a:solidFill>
                  <a:srgbClr val="211A52"/>
                </a:solidFill>
                <a:latin typeface="Arial"/>
              </a:rPr>
              <a:t>Lower Case</a:t>
            </a:r>
          </a:p>
          <a:p>
            <a:r>
              <a:rPr lang="en-US" sz="1400" dirty="0">
                <a:solidFill>
                  <a:srgbClr val="211A52"/>
                </a:solidFill>
                <a:latin typeface="Arial"/>
                <a:sym typeface="Wingdings" panose="05000000000000000000" pitchFamily="2" charset="2"/>
              </a:rPr>
              <a:t> </a:t>
            </a:r>
            <a:r>
              <a:rPr lang="en-US" sz="1400" dirty="0">
                <a:solidFill>
                  <a:srgbClr val="211A52"/>
                </a:solidFill>
                <a:latin typeface="Arial"/>
              </a:rPr>
              <a:t>Space</a:t>
            </a:r>
          </a:p>
          <a:p>
            <a:r>
              <a:rPr lang="en-US" sz="1400" dirty="0">
                <a:solidFill>
                  <a:srgbClr val="211A52"/>
                </a:solidFill>
                <a:latin typeface="Arial"/>
                <a:sym typeface="Wingdings" panose="05000000000000000000" pitchFamily="2" charset="2"/>
              </a:rPr>
              <a:t> </a:t>
            </a:r>
            <a:r>
              <a:rPr lang="en-US" sz="1400" dirty="0">
                <a:solidFill>
                  <a:srgbClr val="211A52"/>
                </a:solidFill>
                <a:latin typeface="Arial"/>
              </a:rPr>
              <a:t>Upper Case</a:t>
            </a:r>
          </a:p>
          <a:p>
            <a:r>
              <a:rPr lang="en-US" sz="1400" dirty="0">
                <a:solidFill>
                  <a:srgbClr val="211A52"/>
                </a:solidFill>
                <a:latin typeface="Arial"/>
                <a:sym typeface="Wingdings" panose="05000000000000000000" pitchFamily="2" charset="2"/>
              </a:rPr>
              <a:t> </a:t>
            </a:r>
            <a:r>
              <a:rPr lang="en-US" sz="1400" dirty="0">
                <a:solidFill>
                  <a:srgbClr val="211A52"/>
                </a:solidFill>
                <a:latin typeface="Arial"/>
              </a:rPr>
              <a:t>Lower Case</a:t>
            </a:r>
          </a:p>
          <a:p>
            <a:r>
              <a:rPr lang="en-US" sz="1400" dirty="0">
                <a:solidFill>
                  <a:srgbClr val="211A52"/>
                </a:solidFill>
                <a:latin typeface="Arial"/>
                <a:sym typeface="Wingdings" panose="05000000000000000000" pitchFamily="2" charset="2"/>
              </a:rPr>
              <a:t> </a:t>
            </a:r>
            <a:r>
              <a:rPr lang="en-US" sz="1400" dirty="0">
                <a:solidFill>
                  <a:srgbClr val="211A52"/>
                </a:solidFill>
                <a:latin typeface="Arial"/>
              </a:rPr>
              <a:t>Lower Case</a:t>
            </a:r>
          </a:p>
          <a:p>
            <a:r>
              <a:rPr lang="en-US" sz="1400" dirty="0">
                <a:solidFill>
                  <a:srgbClr val="211A52"/>
                </a:solidFill>
                <a:latin typeface="Arial"/>
                <a:sym typeface="Wingdings" panose="05000000000000000000" pitchFamily="2" charset="2"/>
              </a:rPr>
              <a:t> </a:t>
            </a:r>
            <a:r>
              <a:rPr lang="en-US" sz="1400" dirty="0"/>
              <a:t>&lt;not printable&gt;</a:t>
            </a:r>
          </a:p>
          <a:p>
            <a:r>
              <a:rPr lang="en-US" sz="1400" dirty="0">
                <a:solidFill>
                  <a:srgbClr val="211A52"/>
                </a:solidFill>
                <a:latin typeface="Arial"/>
                <a:sym typeface="Wingdings" panose="05000000000000000000" pitchFamily="2" charset="2"/>
              </a:rPr>
              <a:t> </a:t>
            </a:r>
            <a:r>
              <a:rPr lang="en-US" sz="1400" dirty="0"/>
              <a:t>&lt;not printable&gt;</a:t>
            </a:r>
          </a:p>
          <a:p>
            <a:r>
              <a:rPr lang="en-US" sz="1400" dirty="0">
                <a:solidFill>
                  <a:srgbClr val="211A52"/>
                </a:solidFill>
                <a:latin typeface="Arial"/>
                <a:sym typeface="Wingdings" panose="05000000000000000000" pitchFamily="2" charset="2"/>
              </a:rPr>
              <a:t> </a:t>
            </a:r>
            <a:r>
              <a:rPr lang="en-US" sz="1400" dirty="0">
                <a:solidFill>
                  <a:srgbClr val="211A52"/>
                </a:solidFill>
                <a:latin typeface="Arial"/>
              </a:rPr>
              <a:t>Space</a:t>
            </a:r>
          </a:p>
          <a:p>
            <a:r>
              <a:rPr lang="en-US" sz="1400" dirty="0">
                <a:solidFill>
                  <a:srgbClr val="211A52"/>
                </a:solidFill>
                <a:latin typeface="Arial"/>
                <a:sym typeface="Wingdings" panose="05000000000000000000" pitchFamily="2" charset="2"/>
              </a:rPr>
              <a:t> </a:t>
            </a:r>
            <a:r>
              <a:rPr lang="en-US" sz="1400" dirty="0"/>
              <a:t>Numeral (digit)</a:t>
            </a:r>
          </a:p>
          <a:p>
            <a:r>
              <a:rPr lang="en-US" sz="1400" dirty="0">
                <a:solidFill>
                  <a:srgbClr val="211A52"/>
                </a:solidFill>
                <a:latin typeface="Arial"/>
                <a:sym typeface="Wingdings" panose="05000000000000000000" pitchFamily="2" charset="2"/>
              </a:rPr>
              <a:t> </a:t>
            </a:r>
            <a:r>
              <a:rPr lang="en-US" sz="1400" dirty="0"/>
              <a:t>Numeral (digit)</a:t>
            </a:r>
          </a:p>
        </p:txBody>
      </p:sp>
    </p:spTree>
    <p:extLst>
      <p:ext uri="{BB962C8B-B14F-4D97-AF65-F5344CB8AC3E}">
        <p14:creationId xmlns:p14="http://schemas.microsoft.com/office/powerpoint/2010/main" val="3752157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10"/>
          </p:nvPr>
        </p:nvSpPr>
        <p:spPr/>
        <p:txBody>
          <a:bodyPr/>
          <a:lstStyle/>
          <a:p>
            <a:fld id="{D8D877B3-D348-4611-9BDB-C5374591D951}" type="slidenum">
              <a:rPr lang="en-US" smtClean="0">
                <a:latin typeface="Consolas" panose="020B0609020204030204" pitchFamily="49" charset="0"/>
              </a:rPr>
              <a:pPr/>
              <a:t>4</a:t>
            </a:fld>
            <a:endParaRPr lang="en-US" dirty="0">
              <a:latin typeface="Consolas" panose="020B0609020204030204" pitchFamily="49" charset="0"/>
            </a:endParaRPr>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p:txBody>
          <a:bodyPr/>
          <a:lstStyle/>
          <a:p>
            <a:r>
              <a:rPr lang="en-US" dirty="0">
                <a:latin typeface="Consolas" panose="020B0609020204030204" pitchFamily="49" charset="0"/>
              </a:rPr>
              <a:t>L</a:t>
            </a:r>
            <a:r>
              <a:rPr lang="da-DK" dirty="0" err="1">
                <a:latin typeface="Consolas" panose="020B0609020204030204" pitchFamily="49" charset="0"/>
              </a:rPr>
              <a:t>æringsmål</a:t>
            </a:r>
            <a:r>
              <a:rPr lang="da-DK" dirty="0">
                <a:latin typeface="Consolas" panose="020B0609020204030204" pitchFamily="49" charset="0"/>
              </a:rPr>
              <a:t> </a:t>
            </a:r>
            <a:r>
              <a:rPr lang="da-DK" dirty="0" err="1">
                <a:latin typeface="Consolas" panose="020B0609020204030204" pitchFamily="49" charset="0"/>
              </a:rPr>
              <a:t>idag</a:t>
            </a:r>
            <a:endParaRPr lang="en-DK" dirty="0">
              <a:latin typeface="Consolas" panose="020B0609020204030204" pitchFamily="49" charset="0"/>
            </a:endParaRPr>
          </a:p>
        </p:txBody>
      </p:sp>
      <p:sp>
        <p:nvSpPr>
          <p:cNvPr id="5" name="Text Placeholder 4">
            <a:extLst>
              <a:ext uri="{FF2B5EF4-FFF2-40B4-BE49-F238E27FC236}">
                <a16:creationId xmlns:a16="http://schemas.microsoft.com/office/drawing/2014/main" id="{B735D18A-0288-6507-0214-0F91B518E50A}"/>
              </a:ext>
            </a:extLst>
          </p:cNvPr>
          <p:cNvSpPr>
            <a:spLocks noGrp="1"/>
          </p:cNvSpPr>
          <p:nvPr>
            <p:ph type="body" sz="quarter" idx="12"/>
          </p:nvPr>
        </p:nvSpPr>
        <p:spPr>
          <a:xfrm>
            <a:off x="587375" y="2143359"/>
            <a:ext cx="6408988" cy="3752115"/>
          </a:xfrm>
        </p:spPr>
        <p:txBody>
          <a:bodyPr>
            <a:normAutofit/>
          </a:bodyPr>
          <a:lstStyle/>
          <a:p>
            <a:pPr marL="0" indent="0">
              <a:buNone/>
            </a:pPr>
            <a:r>
              <a:rPr lang="da-DK" b="1" u="sng" dirty="0">
                <a:latin typeface="Consolas" panose="020B0609020204030204" pitchFamily="49" charset="0"/>
              </a:rPr>
              <a:t>Viden om Avancerede datatyper i C</a:t>
            </a:r>
          </a:p>
          <a:p>
            <a:r>
              <a:rPr lang="da-DK" dirty="0" err="1">
                <a:latin typeface="Consolas" panose="020B0609020204030204" pitchFamily="49" charset="0"/>
              </a:rPr>
              <a:t>Structs</a:t>
            </a:r>
            <a:endParaRPr lang="da-DK" dirty="0">
              <a:latin typeface="Consolas" panose="020B0609020204030204" pitchFamily="49" charset="0"/>
            </a:endParaRPr>
          </a:p>
          <a:p>
            <a:r>
              <a:rPr lang="da-DK" dirty="0">
                <a:latin typeface="Consolas" panose="020B0609020204030204" pitchFamily="49" charset="0"/>
              </a:rPr>
              <a:t>Unions</a:t>
            </a:r>
          </a:p>
          <a:p>
            <a:r>
              <a:rPr lang="da-DK" dirty="0" err="1">
                <a:latin typeface="Consolas" panose="020B0609020204030204" pitchFamily="49" charset="0"/>
              </a:rPr>
              <a:t>Enumerate</a:t>
            </a:r>
            <a:endParaRPr lang="da-DK" dirty="0">
              <a:latin typeface="Consolas" panose="020B0609020204030204" pitchFamily="49" charset="0"/>
            </a:endParaRPr>
          </a:p>
          <a:p>
            <a:r>
              <a:rPr lang="da-DK" dirty="0" err="1">
                <a:latin typeface="Consolas" panose="020B0609020204030204" pitchFamily="49" charset="0"/>
              </a:rPr>
              <a:t>structures</a:t>
            </a:r>
            <a:r>
              <a:rPr lang="da-DK" dirty="0">
                <a:latin typeface="Consolas" panose="020B0609020204030204" pitchFamily="49" charset="0"/>
              </a:rPr>
              <a:t> og arrays</a:t>
            </a:r>
          </a:p>
          <a:p>
            <a:endParaRPr lang="da-DK" dirty="0">
              <a:latin typeface="Consolas" panose="020B0609020204030204" pitchFamily="49" charset="0"/>
            </a:endParaRPr>
          </a:p>
          <a:p>
            <a:endParaRPr lang="da-DK" dirty="0">
              <a:latin typeface="Consolas" panose="020B0609020204030204" pitchFamily="49" charset="0"/>
            </a:endParaRPr>
          </a:p>
          <a:p>
            <a:pPr marL="0" indent="0">
              <a:buNone/>
            </a:pPr>
            <a:endParaRPr lang="da-DK" dirty="0">
              <a:latin typeface="Consolas" panose="020B0609020204030204" pitchFamily="49" charset="0"/>
            </a:endParaRPr>
          </a:p>
          <a:p>
            <a:endParaRPr lang="da-DK" dirty="0">
              <a:latin typeface="Consolas" panose="020B0609020204030204" pitchFamily="49" charset="0"/>
            </a:endParaRPr>
          </a:p>
        </p:txBody>
      </p:sp>
      <p:pic>
        <p:nvPicPr>
          <p:cNvPr id="6" name="Pladsholder til billede 33">
            <a:extLst>
              <a:ext uri="{FF2B5EF4-FFF2-40B4-BE49-F238E27FC236}">
                <a16:creationId xmlns:a16="http://schemas.microsoft.com/office/drawing/2014/main" id="{88145634-ED54-724B-DFDD-805B5D55BDC3}"/>
              </a:ext>
            </a:extLst>
          </p:cNvPr>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l="30514" r="30514"/>
          <a:stretch/>
        </p:blipFill>
        <p:spPr>
          <a:xfrm>
            <a:off x="7439025" y="0"/>
            <a:ext cx="4752975" cy="6858000"/>
          </a:xfrm>
        </p:spPr>
      </p:pic>
    </p:spTree>
    <p:extLst>
      <p:ext uri="{BB962C8B-B14F-4D97-AF65-F5344CB8AC3E}">
        <p14:creationId xmlns:p14="http://schemas.microsoft.com/office/powerpoint/2010/main" val="11372638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A53785C8-1F89-4C65-815A-FB81020A09F9}"/>
              </a:ext>
            </a:extLst>
          </p:cNvPr>
          <p:cNvSpPr>
            <a:spLocks noGrp="1"/>
          </p:cNvSpPr>
          <p:nvPr>
            <p:ph type="title"/>
          </p:nvPr>
        </p:nvSpPr>
        <p:spPr>
          <a:xfrm>
            <a:off x="587374" y="370290"/>
            <a:ext cx="6558144" cy="1474385"/>
          </a:xfrm>
        </p:spPr>
        <p:txBody>
          <a:bodyPr/>
          <a:lstStyle/>
          <a:p>
            <a:r>
              <a:rPr lang="en-US" dirty="0"/>
              <a:t>Unicode </a:t>
            </a:r>
            <a:r>
              <a:rPr lang="en-US" dirty="0" err="1"/>
              <a:t>til</a:t>
            </a:r>
            <a:r>
              <a:rPr lang="en-US" dirty="0"/>
              <a:t> UTF-8 format</a:t>
            </a:r>
          </a:p>
        </p:txBody>
      </p:sp>
      <p:sp>
        <p:nvSpPr>
          <p:cNvPr id="6" name="Pladsholder til tekst 5">
            <a:extLst>
              <a:ext uri="{FF2B5EF4-FFF2-40B4-BE49-F238E27FC236}">
                <a16:creationId xmlns:a16="http://schemas.microsoft.com/office/drawing/2014/main" id="{07588FC4-8C2C-45BC-8F31-057D921EC879}"/>
              </a:ext>
            </a:extLst>
          </p:cNvPr>
          <p:cNvSpPr>
            <a:spLocks noGrp="1"/>
          </p:cNvSpPr>
          <p:nvPr>
            <p:ph type="body" sz="quarter" idx="12"/>
          </p:nvPr>
        </p:nvSpPr>
        <p:spPr>
          <a:xfrm>
            <a:off x="587375" y="1322166"/>
            <a:ext cx="11227906" cy="4385438"/>
          </a:xfrm>
        </p:spPr>
        <p:txBody>
          <a:bodyPr>
            <a:normAutofit/>
          </a:bodyPr>
          <a:lstStyle/>
          <a:p>
            <a:pPr marL="0" indent="0">
              <a:buNone/>
            </a:pPr>
            <a:r>
              <a:rPr lang="da-DK" sz="1500" dirty="0"/>
              <a:t>UTF-8-kodningsregler er meget enkel. Der er kun to regler:</a:t>
            </a:r>
          </a:p>
          <a:p>
            <a:pPr marL="0" indent="0">
              <a:buNone/>
            </a:pPr>
            <a:r>
              <a:rPr lang="da-DK" sz="1500" dirty="0"/>
              <a:t>1) For et enkelt-bytesymbol er den mest betydende bit af byten sat til 0, og de følgende 7 bits er </a:t>
            </a:r>
            <a:r>
              <a:rPr lang="da-DK" sz="1500" dirty="0" err="1"/>
              <a:t>unicode</a:t>
            </a:r>
            <a:r>
              <a:rPr lang="da-DK" sz="1500" dirty="0"/>
              <a:t>-koden for dette symbol. Så for engelske bogstaver er UTF-8-kodning og ASCII-koder de samme.</a:t>
            </a:r>
          </a:p>
          <a:p>
            <a:pPr marL="0" indent="0">
              <a:buNone/>
            </a:pPr>
            <a:r>
              <a:rPr lang="da-DK" sz="1500" dirty="0"/>
              <a:t>2) For n-bytesymboler (n&gt; 1) er de n mest betydende bits af den første byte alle sat til 1, n + 1 er sat til 0, og de mest betydende to bits af efterfølgende bytes er alle sat til 10. De resterende ikke-nævnte binære bits er alle </a:t>
            </a:r>
            <a:r>
              <a:rPr lang="da-DK" sz="1500" dirty="0" err="1"/>
              <a:t>unicode</a:t>
            </a:r>
            <a:r>
              <a:rPr lang="da-DK" sz="1500" dirty="0"/>
              <a:t>-koder for dette symbol.</a:t>
            </a:r>
            <a:endParaRPr lang="en-US" sz="1500" dirty="0"/>
          </a:p>
        </p:txBody>
      </p:sp>
      <p:graphicFrame>
        <p:nvGraphicFramePr>
          <p:cNvPr id="7" name="Tabel 7">
            <a:extLst>
              <a:ext uri="{FF2B5EF4-FFF2-40B4-BE49-F238E27FC236}">
                <a16:creationId xmlns:a16="http://schemas.microsoft.com/office/drawing/2014/main" id="{58AFE768-CD3F-4E84-90C0-ED351C79D456}"/>
              </a:ext>
            </a:extLst>
          </p:cNvPr>
          <p:cNvGraphicFramePr>
            <a:graphicFrameLocks noGrp="1"/>
          </p:cNvGraphicFramePr>
          <p:nvPr>
            <p:extLst>
              <p:ext uri="{D42A27DB-BD31-4B8C-83A1-F6EECF244321}">
                <p14:modId xmlns:p14="http://schemas.microsoft.com/office/powerpoint/2010/main" val="1296457805"/>
              </p:ext>
            </p:extLst>
          </p:nvPr>
        </p:nvGraphicFramePr>
        <p:xfrm>
          <a:off x="1294390" y="3514885"/>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9" name="Tabel 7">
            <a:extLst>
              <a:ext uri="{FF2B5EF4-FFF2-40B4-BE49-F238E27FC236}">
                <a16:creationId xmlns:a16="http://schemas.microsoft.com/office/drawing/2014/main" id="{24363733-0D6D-41E4-AEF3-99AC8C4AB821}"/>
              </a:ext>
            </a:extLst>
          </p:cNvPr>
          <p:cNvGraphicFramePr>
            <a:graphicFrameLocks noGrp="1"/>
          </p:cNvGraphicFramePr>
          <p:nvPr>
            <p:extLst>
              <p:ext uri="{D42A27DB-BD31-4B8C-83A1-F6EECF244321}">
                <p14:modId xmlns:p14="http://schemas.microsoft.com/office/powerpoint/2010/main" val="2830866293"/>
              </p:ext>
            </p:extLst>
          </p:nvPr>
        </p:nvGraphicFramePr>
        <p:xfrm>
          <a:off x="1294389" y="4144576"/>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11" name="Tabel 7">
            <a:extLst>
              <a:ext uri="{FF2B5EF4-FFF2-40B4-BE49-F238E27FC236}">
                <a16:creationId xmlns:a16="http://schemas.microsoft.com/office/drawing/2014/main" id="{41DFA2FF-29BF-44C4-A152-25FB7CA0CF50}"/>
              </a:ext>
            </a:extLst>
          </p:cNvPr>
          <p:cNvGraphicFramePr>
            <a:graphicFrameLocks noGrp="1"/>
          </p:cNvGraphicFramePr>
          <p:nvPr>
            <p:extLst>
              <p:ext uri="{D42A27DB-BD31-4B8C-83A1-F6EECF244321}">
                <p14:modId xmlns:p14="http://schemas.microsoft.com/office/powerpoint/2010/main" val="390852659"/>
              </p:ext>
            </p:extLst>
          </p:nvPr>
        </p:nvGraphicFramePr>
        <p:xfrm>
          <a:off x="3958413" y="4144576"/>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13" name="Tabel 7">
            <a:extLst>
              <a:ext uri="{FF2B5EF4-FFF2-40B4-BE49-F238E27FC236}">
                <a16:creationId xmlns:a16="http://schemas.microsoft.com/office/drawing/2014/main" id="{40A48D6F-90DE-4AF5-B86B-65A9CD5A1AF2}"/>
              </a:ext>
            </a:extLst>
          </p:cNvPr>
          <p:cNvGraphicFramePr>
            <a:graphicFrameLocks noGrp="1"/>
          </p:cNvGraphicFramePr>
          <p:nvPr>
            <p:extLst>
              <p:ext uri="{D42A27DB-BD31-4B8C-83A1-F6EECF244321}">
                <p14:modId xmlns:p14="http://schemas.microsoft.com/office/powerpoint/2010/main" val="3115697940"/>
              </p:ext>
            </p:extLst>
          </p:nvPr>
        </p:nvGraphicFramePr>
        <p:xfrm>
          <a:off x="1294389" y="4774267"/>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15" name="Tabel 7">
            <a:extLst>
              <a:ext uri="{FF2B5EF4-FFF2-40B4-BE49-F238E27FC236}">
                <a16:creationId xmlns:a16="http://schemas.microsoft.com/office/drawing/2014/main" id="{FCBECB12-59EC-4AB1-8CCA-ADAE0717575F}"/>
              </a:ext>
            </a:extLst>
          </p:cNvPr>
          <p:cNvGraphicFramePr>
            <a:graphicFrameLocks noGrp="1"/>
          </p:cNvGraphicFramePr>
          <p:nvPr>
            <p:extLst>
              <p:ext uri="{D42A27DB-BD31-4B8C-83A1-F6EECF244321}">
                <p14:modId xmlns:p14="http://schemas.microsoft.com/office/powerpoint/2010/main" val="881704924"/>
              </p:ext>
            </p:extLst>
          </p:nvPr>
        </p:nvGraphicFramePr>
        <p:xfrm>
          <a:off x="3958413" y="4774267"/>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17" name="Tabel 7">
            <a:extLst>
              <a:ext uri="{FF2B5EF4-FFF2-40B4-BE49-F238E27FC236}">
                <a16:creationId xmlns:a16="http://schemas.microsoft.com/office/drawing/2014/main" id="{A47A0018-FC81-4130-AD58-7CEA2FA229BF}"/>
              </a:ext>
            </a:extLst>
          </p:cNvPr>
          <p:cNvGraphicFramePr>
            <a:graphicFrameLocks noGrp="1"/>
          </p:cNvGraphicFramePr>
          <p:nvPr>
            <p:extLst>
              <p:ext uri="{D42A27DB-BD31-4B8C-83A1-F6EECF244321}">
                <p14:modId xmlns:p14="http://schemas.microsoft.com/office/powerpoint/2010/main" val="3310712414"/>
              </p:ext>
            </p:extLst>
          </p:nvPr>
        </p:nvGraphicFramePr>
        <p:xfrm>
          <a:off x="6622436" y="4774267"/>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19" name="Tabel 7">
            <a:extLst>
              <a:ext uri="{FF2B5EF4-FFF2-40B4-BE49-F238E27FC236}">
                <a16:creationId xmlns:a16="http://schemas.microsoft.com/office/drawing/2014/main" id="{AA64BE24-FB0E-4908-9A52-B647C56018D7}"/>
              </a:ext>
            </a:extLst>
          </p:cNvPr>
          <p:cNvGraphicFramePr>
            <a:graphicFrameLocks noGrp="1"/>
          </p:cNvGraphicFramePr>
          <p:nvPr>
            <p:extLst>
              <p:ext uri="{D42A27DB-BD31-4B8C-83A1-F6EECF244321}">
                <p14:modId xmlns:p14="http://schemas.microsoft.com/office/powerpoint/2010/main" val="2329806642"/>
              </p:ext>
            </p:extLst>
          </p:nvPr>
        </p:nvGraphicFramePr>
        <p:xfrm>
          <a:off x="1294390" y="5403959"/>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21" name="Tabel 7">
            <a:extLst>
              <a:ext uri="{FF2B5EF4-FFF2-40B4-BE49-F238E27FC236}">
                <a16:creationId xmlns:a16="http://schemas.microsoft.com/office/drawing/2014/main" id="{766C4018-4612-4281-A135-A954AA5369C3}"/>
              </a:ext>
            </a:extLst>
          </p:cNvPr>
          <p:cNvGraphicFramePr>
            <a:graphicFrameLocks noGrp="1"/>
          </p:cNvGraphicFramePr>
          <p:nvPr>
            <p:extLst>
              <p:ext uri="{D42A27DB-BD31-4B8C-83A1-F6EECF244321}">
                <p14:modId xmlns:p14="http://schemas.microsoft.com/office/powerpoint/2010/main" val="2370458186"/>
              </p:ext>
            </p:extLst>
          </p:nvPr>
        </p:nvGraphicFramePr>
        <p:xfrm>
          <a:off x="3958413" y="5404957"/>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23" name="Tabel 7">
            <a:extLst>
              <a:ext uri="{FF2B5EF4-FFF2-40B4-BE49-F238E27FC236}">
                <a16:creationId xmlns:a16="http://schemas.microsoft.com/office/drawing/2014/main" id="{D979F7B3-E9E0-416A-A84D-90AF5A922F7D}"/>
              </a:ext>
            </a:extLst>
          </p:cNvPr>
          <p:cNvGraphicFramePr>
            <a:graphicFrameLocks noGrp="1"/>
          </p:cNvGraphicFramePr>
          <p:nvPr>
            <p:extLst>
              <p:ext uri="{D42A27DB-BD31-4B8C-83A1-F6EECF244321}">
                <p14:modId xmlns:p14="http://schemas.microsoft.com/office/powerpoint/2010/main" val="2400793921"/>
              </p:ext>
            </p:extLst>
          </p:nvPr>
        </p:nvGraphicFramePr>
        <p:xfrm>
          <a:off x="6622436" y="5403959"/>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25" name="Tabel 7">
            <a:extLst>
              <a:ext uri="{FF2B5EF4-FFF2-40B4-BE49-F238E27FC236}">
                <a16:creationId xmlns:a16="http://schemas.microsoft.com/office/drawing/2014/main" id="{CD43E64C-1D54-47D0-BAB3-DF90849F6C12}"/>
              </a:ext>
            </a:extLst>
          </p:cNvPr>
          <p:cNvGraphicFramePr>
            <a:graphicFrameLocks noGrp="1"/>
          </p:cNvGraphicFramePr>
          <p:nvPr>
            <p:extLst>
              <p:ext uri="{D42A27DB-BD31-4B8C-83A1-F6EECF244321}">
                <p14:modId xmlns:p14="http://schemas.microsoft.com/office/powerpoint/2010/main" val="1236630339"/>
              </p:ext>
            </p:extLst>
          </p:nvPr>
        </p:nvGraphicFramePr>
        <p:xfrm>
          <a:off x="9286458" y="5418099"/>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sp>
        <p:nvSpPr>
          <p:cNvPr id="27" name="Tekstfelt 26">
            <a:extLst>
              <a:ext uri="{FF2B5EF4-FFF2-40B4-BE49-F238E27FC236}">
                <a16:creationId xmlns:a16="http://schemas.microsoft.com/office/drawing/2014/main" id="{BF01A6AF-C90F-4B2D-9720-8BC9AC9E7B9F}"/>
              </a:ext>
            </a:extLst>
          </p:cNvPr>
          <p:cNvSpPr txBox="1"/>
          <p:nvPr/>
        </p:nvSpPr>
        <p:spPr>
          <a:xfrm>
            <a:off x="139885" y="3561805"/>
            <a:ext cx="1060618" cy="276999"/>
          </a:xfrm>
          <a:prstGeom prst="rect">
            <a:avLst/>
          </a:prstGeom>
          <a:noFill/>
        </p:spPr>
        <p:txBody>
          <a:bodyPr wrap="square">
            <a:spAutoFit/>
          </a:bodyPr>
          <a:lstStyle/>
          <a:p>
            <a:r>
              <a:rPr lang="da-DK" sz="1200" dirty="0"/>
              <a:t>1-byte kode</a:t>
            </a:r>
            <a:endParaRPr lang="en-US" sz="1200" dirty="0"/>
          </a:p>
        </p:txBody>
      </p:sp>
      <p:sp>
        <p:nvSpPr>
          <p:cNvPr id="29" name="Tekstfelt 28">
            <a:extLst>
              <a:ext uri="{FF2B5EF4-FFF2-40B4-BE49-F238E27FC236}">
                <a16:creationId xmlns:a16="http://schemas.microsoft.com/office/drawing/2014/main" id="{B1919F30-320B-4F4D-9E6C-802A0AA5C912}"/>
              </a:ext>
            </a:extLst>
          </p:cNvPr>
          <p:cNvSpPr txBox="1"/>
          <p:nvPr/>
        </p:nvSpPr>
        <p:spPr>
          <a:xfrm>
            <a:off x="139885" y="4191496"/>
            <a:ext cx="1060618" cy="276999"/>
          </a:xfrm>
          <a:prstGeom prst="rect">
            <a:avLst/>
          </a:prstGeom>
          <a:noFill/>
        </p:spPr>
        <p:txBody>
          <a:bodyPr wrap="square">
            <a:spAutoFit/>
          </a:bodyPr>
          <a:lstStyle/>
          <a:p>
            <a:r>
              <a:rPr lang="da-DK" sz="1200" dirty="0"/>
              <a:t>2-byte kode</a:t>
            </a:r>
            <a:endParaRPr lang="en-US" sz="1200" dirty="0"/>
          </a:p>
        </p:txBody>
      </p:sp>
      <p:sp>
        <p:nvSpPr>
          <p:cNvPr id="31" name="Tekstfelt 30">
            <a:extLst>
              <a:ext uri="{FF2B5EF4-FFF2-40B4-BE49-F238E27FC236}">
                <a16:creationId xmlns:a16="http://schemas.microsoft.com/office/drawing/2014/main" id="{27D9A055-5273-45AA-95D6-E8D40C0D69F5}"/>
              </a:ext>
            </a:extLst>
          </p:cNvPr>
          <p:cNvSpPr txBox="1"/>
          <p:nvPr/>
        </p:nvSpPr>
        <p:spPr>
          <a:xfrm>
            <a:off x="139885" y="4825592"/>
            <a:ext cx="1060618" cy="276999"/>
          </a:xfrm>
          <a:prstGeom prst="rect">
            <a:avLst/>
          </a:prstGeom>
          <a:noFill/>
        </p:spPr>
        <p:txBody>
          <a:bodyPr wrap="square">
            <a:spAutoFit/>
          </a:bodyPr>
          <a:lstStyle/>
          <a:p>
            <a:r>
              <a:rPr lang="da-DK" sz="1200" dirty="0"/>
              <a:t>3-byte kode</a:t>
            </a:r>
            <a:endParaRPr lang="en-US" sz="1200" dirty="0"/>
          </a:p>
        </p:txBody>
      </p:sp>
      <p:sp>
        <p:nvSpPr>
          <p:cNvPr id="33" name="Tekstfelt 32">
            <a:extLst>
              <a:ext uri="{FF2B5EF4-FFF2-40B4-BE49-F238E27FC236}">
                <a16:creationId xmlns:a16="http://schemas.microsoft.com/office/drawing/2014/main" id="{AEE745F2-D81C-4931-929A-D3250683177C}"/>
              </a:ext>
            </a:extLst>
          </p:cNvPr>
          <p:cNvSpPr txBox="1"/>
          <p:nvPr/>
        </p:nvSpPr>
        <p:spPr>
          <a:xfrm>
            <a:off x="139885" y="5459688"/>
            <a:ext cx="1060618" cy="276999"/>
          </a:xfrm>
          <a:prstGeom prst="rect">
            <a:avLst/>
          </a:prstGeom>
          <a:noFill/>
        </p:spPr>
        <p:txBody>
          <a:bodyPr wrap="square">
            <a:spAutoFit/>
          </a:bodyPr>
          <a:lstStyle/>
          <a:p>
            <a:r>
              <a:rPr lang="da-DK" sz="1200" dirty="0"/>
              <a:t>4-byte kode</a:t>
            </a:r>
            <a:endParaRPr lang="en-US" sz="1200" dirty="0"/>
          </a:p>
        </p:txBody>
      </p:sp>
      <p:sp>
        <p:nvSpPr>
          <p:cNvPr id="35" name="Tekstfelt 34">
            <a:extLst>
              <a:ext uri="{FF2B5EF4-FFF2-40B4-BE49-F238E27FC236}">
                <a16:creationId xmlns:a16="http://schemas.microsoft.com/office/drawing/2014/main" id="{E52EFCDE-F07D-4328-9DBE-65F5F094DB08}"/>
              </a:ext>
            </a:extLst>
          </p:cNvPr>
          <p:cNvSpPr txBox="1"/>
          <p:nvPr/>
        </p:nvSpPr>
        <p:spPr>
          <a:xfrm>
            <a:off x="3866446" y="3562589"/>
            <a:ext cx="1874478" cy="276999"/>
          </a:xfrm>
          <a:prstGeom prst="rect">
            <a:avLst/>
          </a:prstGeom>
          <a:noFill/>
        </p:spPr>
        <p:txBody>
          <a:bodyPr wrap="square">
            <a:spAutoFit/>
          </a:bodyPr>
          <a:lstStyle/>
          <a:p>
            <a:r>
              <a:rPr lang="da-DK" sz="1200" dirty="0"/>
              <a:t>7-bit = 2</a:t>
            </a:r>
            <a:r>
              <a:rPr lang="da-DK" sz="1200" baseline="30000" dirty="0"/>
              <a:t>7</a:t>
            </a:r>
            <a:r>
              <a:rPr lang="da-DK" sz="1200" dirty="0"/>
              <a:t> = 128 værdier</a:t>
            </a:r>
            <a:endParaRPr lang="en-US" sz="1200" dirty="0"/>
          </a:p>
        </p:txBody>
      </p:sp>
      <p:sp>
        <p:nvSpPr>
          <p:cNvPr id="37" name="Tekstfelt 36">
            <a:extLst>
              <a:ext uri="{FF2B5EF4-FFF2-40B4-BE49-F238E27FC236}">
                <a16:creationId xmlns:a16="http://schemas.microsoft.com/office/drawing/2014/main" id="{3A74E3C2-FBA6-48BE-88E3-D195D0E70101}"/>
              </a:ext>
            </a:extLst>
          </p:cNvPr>
          <p:cNvSpPr txBox="1"/>
          <p:nvPr/>
        </p:nvSpPr>
        <p:spPr>
          <a:xfrm>
            <a:off x="6565876" y="4191496"/>
            <a:ext cx="2720582" cy="276999"/>
          </a:xfrm>
          <a:prstGeom prst="rect">
            <a:avLst/>
          </a:prstGeom>
          <a:noFill/>
        </p:spPr>
        <p:txBody>
          <a:bodyPr wrap="square">
            <a:spAutoFit/>
          </a:bodyPr>
          <a:lstStyle/>
          <a:p>
            <a:r>
              <a:rPr lang="da-DK" sz="1200" dirty="0"/>
              <a:t>(5+6)-bit = 2</a:t>
            </a:r>
            <a:r>
              <a:rPr lang="da-DK" sz="1200" baseline="30000" dirty="0"/>
              <a:t>11</a:t>
            </a:r>
            <a:r>
              <a:rPr lang="da-DK" sz="1200" dirty="0"/>
              <a:t> = 2048 værdier</a:t>
            </a:r>
            <a:endParaRPr lang="en-US" sz="1200" dirty="0"/>
          </a:p>
        </p:txBody>
      </p:sp>
      <p:sp>
        <p:nvSpPr>
          <p:cNvPr id="39" name="Tekstfelt 38">
            <a:extLst>
              <a:ext uri="{FF2B5EF4-FFF2-40B4-BE49-F238E27FC236}">
                <a16:creationId xmlns:a16="http://schemas.microsoft.com/office/drawing/2014/main" id="{8DF0125D-C18B-4609-B1CF-1EE876E9847C}"/>
              </a:ext>
            </a:extLst>
          </p:cNvPr>
          <p:cNvSpPr txBox="1"/>
          <p:nvPr/>
        </p:nvSpPr>
        <p:spPr>
          <a:xfrm>
            <a:off x="9193901" y="4833898"/>
            <a:ext cx="2720582" cy="276999"/>
          </a:xfrm>
          <a:prstGeom prst="rect">
            <a:avLst/>
          </a:prstGeom>
          <a:noFill/>
        </p:spPr>
        <p:txBody>
          <a:bodyPr wrap="square">
            <a:spAutoFit/>
          </a:bodyPr>
          <a:lstStyle/>
          <a:p>
            <a:r>
              <a:rPr lang="da-DK" sz="1200" dirty="0"/>
              <a:t>(4+6+6)-bit = 2</a:t>
            </a:r>
            <a:r>
              <a:rPr lang="da-DK" sz="1200" baseline="30000" dirty="0"/>
              <a:t>16</a:t>
            </a:r>
            <a:r>
              <a:rPr lang="da-DK" sz="1200" dirty="0"/>
              <a:t> = 65.536 værdier</a:t>
            </a:r>
            <a:endParaRPr lang="en-US" sz="1200" dirty="0"/>
          </a:p>
        </p:txBody>
      </p:sp>
      <p:sp>
        <p:nvSpPr>
          <p:cNvPr id="41" name="Tekstfelt 40">
            <a:extLst>
              <a:ext uri="{FF2B5EF4-FFF2-40B4-BE49-F238E27FC236}">
                <a16:creationId xmlns:a16="http://schemas.microsoft.com/office/drawing/2014/main" id="{8AD8626E-49D7-47B1-956D-817BA896A179}"/>
              </a:ext>
            </a:extLst>
          </p:cNvPr>
          <p:cNvSpPr txBox="1"/>
          <p:nvPr/>
        </p:nvSpPr>
        <p:spPr>
          <a:xfrm>
            <a:off x="9032789" y="5937950"/>
            <a:ext cx="3159211" cy="276999"/>
          </a:xfrm>
          <a:prstGeom prst="rect">
            <a:avLst/>
          </a:prstGeom>
          <a:noFill/>
        </p:spPr>
        <p:txBody>
          <a:bodyPr wrap="square">
            <a:spAutoFit/>
          </a:bodyPr>
          <a:lstStyle/>
          <a:p>
            <a:r>
              <a:rPr lang="da-DK" sz="1200" dirty="0"/>
              <a:t>(3+6+6+6)-bit = 2</a:t>
            </a:r>
            <a:r>
              <a:rPr lang="da-DK" sz="1200" baseline="30000" dirty="0"/>
              <a:t>21</a:t>
            </a:r>
            <a:r>
              <a:rPr lang="da-DK" sz="1200" dirty="0"/>
              <a:t> = 2.097.152 værdier</a:t>
            </a:r>
            <a:endParaRPr lang="en-US" sz="1200" dirty="0"/>
          </a:p>
        </p:txBody>
      </p:sp>
      <p:cxnSp>
        <p:nvCxnSpPr>
          <p:cNvPr id="43" name="Lige forbindelse 42">
            <a:extLst>
              <a:ext uri="{FF2B5EF4-FFF2-40B4-BE49-F238E27FC236}">
                <a16:creationId xmlns:a16="http://schemas.microsoft.com/office/drawing/2014/main" id="{A97F4B6B-CF92-43D2-89DB-1A48EBA8096B}"/>
              </a:ext>
            </a:extLst>
          </p:cNvPr>
          <p:cNvCxnSpPr/>
          <p:nvPr/>
        </p:nvCxnSpPr>
        <p:spPr>
          <a:xfrm>
            <a:off x="139885" y="4005653"/>
            <a:ext cx="117745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Lige forbindelse 43">
            <a:extLst>
              <a:ext uri="{FF2B5EF4-FFF2-40B4-BE49-F238E27FC236}">
                <a16:creationId xmlns:a16="http://schemas.microsoft.com/office/drawing/2014/main" id="{3158B257-B278-4E1F-88B9-A650A6BD3E5A}"/>
              </a:ext>
            </a:extLst>
          </p:cNvPr>
          <p:cNvCxnSpPr/>
          <p:nvPr/>
        </p:nvCxnSpPr>
        <p:spPr>
          <a:xfrm>
            <a:off x="139885" y="4638820"/>
            <a:ext cx="117745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Lige forbindelse 44">
            <a:extLst>
              <a:ext uri="{FF2B5EF4-FFF2-40B4-BE49-F238E27FC236}">
                <a16:creationId xmlns:a16="http://schemas.microsoft.com/office/drawing/2014/main" id="{94895397-12C1-49A5-AAE3-C633436C603F}"/>
              </a:ext>
            </a:extLst>
          </p:cNvPr>
          <p:cNvCxnSpPr/>
          <p:nvPr/>
        </p:nvCxnSpPr>
        <p:spPr>
          <a:xfrm>
            <a:off x="208701" y="5260989"/>
            <a:ext cx="117745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Lige forbindelse 45">
            <a:extLst>
              <a:ext uri="{FF2B5EF4-FFF2-40B4-BE49-F238E27FC236}">
                <a16:creationId xmlns:a16="http://schemas.microsoft.com/office/drawing/2014/main" id="{589D18F0-6B6D-4D54-9404-BE0DEE90A38A}"/>
              </a:ext>
            </a:extLst>
          </p:cNvPr>
          <p:cNvCxnSpPr>
            <a:cxnSpLocks/>
          </p:cNvCxnSpPr>
          <p:nvPr/>
        </p:nvCxnSpPr>
        <p:spPr>
          <a:xfrm>
            <a:off x="8389856" y="6309217"/>
            <a:ext cx="359344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Lige forbindelse 47">
            <a:extLst>
              <a:ext uri="{FF2B5EF4-FFF2-40B4-BE49-F238E27FC236}">
                <a16:creationId xmlns:a16="http://schemas.microsoft.com/office/drawing/2014/main" id="{B66B3A36-9F46-4CBB-827D-705B8A9707AB}"/>
              </a:ext>
            </a:extLst>
          </p:cNvPr>
          <p:cNvCxnSpPr>
            <a:cxnSpLocks/>
          </p:cNvCxnSpPr>
          <p:nvPr/>
        </p:nvCxnSpPr>
        <p:spPr>
          <a:xfrm>
            <a:off x="8389856" y="5937950"/>
            <a:ext cx="0" cy="37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Lige forbindelse 51">
            <a:extLst>
              <a:ext uri="{FF2B5EF4-FFF2-40B4-BE49-F238E27FC236}">
                <a16:creationId xmlns:a16="http://schemas.microsoft.com/office/drawing/2014/main" id="{CB8F0885-8280-4CB4-9B7D-2A880A2D368C}"/>
              </a:ext>
            </a:extLst>
          </p:cNvPr>
          <p:cNvCxnSpPr>
            <a:cxnSpLocks/>
          </p:cNvCxnSpPr>
          <p:nvPr/>
        </p:nvCxnSpPr>
        <p:spPr>
          <a:xfrm>
            <a:off x="208701" y="5937950"/>
            <a:ext cx="81811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Lige forbindelse 54">
            <a:extLst>
              <a:ext uri="{FF2B5EF4-FFF2-40B4-BE49-F238E27FC236}">
                <a16:creationId xmlns:a16="http://schemas.microsoft.com/office/drawing/2014/main" id="{308ADA40-0BF9-4F64-8813-6C4244013B8F}"/>
              </a:ext>
            </a:extLst>
          </p:cNvPr>
          <p:cNvCxnSpPr/>
          <p:nvPr/>
        </p:nvCxnSpPr>
        <p:spPr>
          <a:xfrm>
            <a:off x="139885" y="3364375"/>
            <a:ext cx="11774598"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Rektangel 1">
            <a:extLst>
              <a:ext uri="{FF2B5EF4-FFF2-40B4-BE49-F238E27FC236}">
                <a16:creationId xmlns:a16="http://schemas.microsoft.com/office/drawing/2014/main" id="{A6A6E882-DF06-4501-ACA7-EA03375FDB39}"/>
              </a:ext>
            </a:extLst>
          </p:cNvPr>
          <p:cNvSpPr/>
          <p:nvPr/>
        </p:nvSpPr>
        <p:spPr>
          <a:xfrm>
            <a:off x="47606" y="3145872"/>
            <a:ext cx="12052115" cy="33418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kstfelt 31">
            <a:extLst>
              <a:ext uri="{FF2B5EF4-FFF2-40B4-BE49-F238E27FC236}">
                <a16:creationId xmlns:a16="http://schemas.microsoft.com/office/drawing/2014/main" id="{70EA2FA7-5300-441F-92E3-6BC0DB4FCFE4}"/>
              </a:ext>
            </a:extLst>
          </p:cNvPr>
          <p:cNvSpPr txBox="1"/>
          <p:nvPr/>
        </p:nvSpPr>
        <p:spPr>
          <a:xfrm>
            <a:off x="6977623" y="123922"/>
            <a:ext cx="5005676" cy="369332"/>
          </a:xfrm>
          <a:prstGeom prst="rect">
            <a:avLst/>
          </a:prstGeom>
          <a:noFill/>
        </p:spPr>
        <p:txBody>
          <a:bodyPr wrap="square">
            <a:spAutoFit/>
          </a:bodyPr>
          <a:lstStyle/>
          <a:p>
            <a:r>
              <a:rPr lang="da-DK" dirty="0"/>
              <a:t>Fra sidste gang: </a:t>
            </a:r>
            <a:r>
              <a:rPr lang="da-DK" dirty="0" err="1"/>
              <a:t>Unicode</a:t>
            </a:r>
            <a:r>
              <a:rPr lang="da-DK" b="0" i="0" dirty="0">
                <a:solidFill>
                  <a:srgbClr val="202122"/>
                </a:solidFill>
                <a:effectLst/>
                <a:latin typeface="Arial" panose="020B0604020202020204" pitchFamily="34" charset="0"/>
              </a:rPr>
              <a:t> = </a:t>
            </a:r>
            <a:r>
              <a:rPr lang="da-DK" sz="1800" dirty="0"/>
              <a:t>144.697 </a:t>
            </a:r>
            <a:r>
              <a:rPr lang="da-DK" sz="1800" dirty="0" err="1"/>
              <a:t>characters</a:t>
            </a:r>
            <a:endParaRPr lang="da-DK" dirty="0"/>
          </a:p>
        </p:txBody>
      </p:sp>
    </p:spTree>
    <p:extLst>
      <p:ext uri="{BB962C8B-B14F-4D97-AF65-F5344CB8AC3E}">
        <p14:creationId xmlns:p14="http://schemas.microsoft.com/office/powerpoint/2010/main" val="1984459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40E9E5F2-1240-40D5-A8F9-E12B9138E1B8}"/>
              </a:ext>
            </a:extLst>
          </p:cNvPr>
          <p:cNvSpPr>
            <a:spLocks noGrp="1"/>
          </p:cNvSpPr>
          <p:nvPr>
            <p:ph type="sldNum" sz="quarter" idx="4"/>
          </p:nvPr>
        </p:nvSpPr>
        <p:spPr/>
        <p:txBody>
          <a:bodyPr/>
          <a:lstStyle/>
          <a:p>
            <a:fld id="{D8D877B3-D348-4611-9BDB-C5374591D951}" type="slidenum">
              <a:rPr lang="en-US" smtClean="0"/>
              <a:pPr/>
              <a:t>41</a:t>
            </a:fld>
            <a:endParaRPr lang="en-US" dirty="0"/>
          </a:p>
        </p:txBody>
      </p:sp>
      <p:sp>
        <p:nvSpPr>
          <p:cNvPr id="3" name="Titel 2">
            <a:extLst>
              <a:ext uri="{FF2B5EF4-FFF2-40B4-BE49-F238E27FC236}">
                <a16:creationId xmlns:a16="http://schemas.microsoft.com/office/drawing/2014/main" id="{F897F1D1-13BF-481D-BCFA-2D193AE228B9}"/>
              </a:ext>
            </a:extLst>
          </p:cNvPr>
          <p:cNvSpPr>
            <a:spLocks noGrp="1"/>
          </p:cNvSpPr>
          <p:nvPr>
            <p:ph type="title"/>
          </p:nvPr>
        </p:nvSpPr>
        <p:spPr>
          <a:xfrm>
            <a:off x="587373" y="370290"/>
            <a:ext cx="9039511" cy="1474385"/>
          </a:xfrm>
        </p:spPr>
        <p:txBody>
          <a:bodyPr/>
          <a:lstStyle/>
          <a:p>
            <a:r>
              <a:rPr lang="da-DK" dirty="0" err="1"/>
              <a:t>Unicode</a:t>
            </a:r>
            <a:r>
              <a:rPr lang="da-DK" dirty="0"/>
              <a:t> tekst til et UTF8 byte array</a:t>
            </a:r>
          </a:p>
        </p:txBody>
      </p:sp>
      <p:pic>
        <p:nvPicPr>
          <p:cNvPr id="8" name="Billede 7">
            <a:extLst>
              <a:ext uri="{FF2B5EF4-FFF2-40B4-BE49-F238E27FC236}">
                <a16:creationId xmlns:a16="http://schemas.microsoft.com/office/drawing/2014/main" id="{EC92837A-C4CD-4A06-88B6-78E5ED9A91B7}"/>
              </a:ext>
            </a:extLst>
          </p:cNvPr>
          <p:cNvPicPr>
            <a:picLocks noChangeAspect="1"/>
          </p:cNvPicPr>
          <p:nvPr/>
        </p:nvPicPr>
        <p:blipFill>
          <a:blip r:embed="rId2"/>
          <a:stretch>
            <a:fillRect/>
          </a:stretch>
        </p:blipFill>
        <p:spPr>
          <a:xfrm>
            <a:off x="6275398" y="4774719"/>
            <a:ext cx="5635957" cy="1113693"/>
          </a:xfrm>
          <a:prstGeom prst="rect">
            <a:avLst/>
          </a:prstGeom>
        </p:spPr>
      </p:pic>
      <p:sp>
        <p:nvSpPr>
          <p:cNvPr id="10" name="Tekstfelt 9">
            <a:extLst>
              <a:ext uri="{FF2B5EF4-FFF2-40B4-BE49-F238E27FC236}">
                <a16:creationId xmlns:a16="http://schemas.microsoft.com/office/drawing/2014/main" id="{043D794A-B966-4E95-AA36-BD031EECAFD3}"/>
              </a:ext>
            </a:extLst>
          </p:cNvPr>
          <p:cNvSpPr txBox="1"/>
          <p:nvPr/>
        </p:nvSpPr>
        <p:spPr>
          <a:xfrm>
            <a:off x="587374" y="4676006"/>
            <a:ext cx="5329229" cy="2031325"/>
          </a:xfrm>
          <a:prstGeom prst="rect">
            <a:avLst/>
          </a:prstGeom>
          <a:noFill/>
        </p:spPr>
        <p:txBody>
          <a:bodyPr wrap="square">
            <a:spAutoFit/>
          </a:bodyPr>
          <a:lstStyle/>
          <a:p>
            <a:r>
              <a:rPr lang="da-DK" dirty="0"/>
              <a:t>Denne kode omsætter en </a:t>
            </a:r>
            <a:r>
              <a:rPr lang="da-DK" dirty="0" err="1"/>
              <a:t>string</a:t>
            </a:r>
            <a:r>
              <a:rPr lang="da-DK" dirty="0"/>
              <a:t> til et array af </a:t>
            </a:r>
            <a:r>
              <a:rPr lang="da-DK" dirty="0" err="1"/>
              <a:t>unsigned</a:t>
            </a:r>
            <a:r>
              <a:rPr lang="da-DK" dirty="0"/>
              <a:t> </a:t>
            </a:r>
            <a:r>
              <a:rPr lang="da-DK" dirty="0" err="1"/>
              <a:t>chars</a:t>
            </a:r>
            <a:r>
              <a:rPr lang="da-DK" dirty="0"/>
              <a:t>. Værdierne er UTF8 koder. Værdien de-kodes og bruges som opslag i en </a:t>
            </a:r>
            <a:r>
              <a:rPr lang="da-DK" dirty="0" err="1"/>
              <a:t>unicode</a:t>
            </a:r>
            <a:r>
              <a:rPr lang="da-DK" dirty="0"/>
              <a:t> tabel, der indeholder det symbol som printes.</a:t>
            </a:r>
          </a:p>
          <a:p>
            <a:endParaRPr lang="da-DK" dirty="0"/>
          </a:p>
          <a:p>
            <a:pPr algn="l"/>
            <a:r>
              <a:rPr lang="en-US" b="0" i="0" dirty="0">
                <a:solidFill>
                  <a:srgbClr val="000000"/>
                </a:solidFill>
                <a:effectLst/>
                <a:latin typeface="Open Sans"/>
                <a:hlinkClick r:id="rId3"/>
              </a:rPr>
              <a:t>http://tpcg.io/Cuc5OR5N</a:t>
            </a:r>
            <a:endParaRPr lang="en-US" b="0" i="0" dirty="0">
              <a:solidFill>
                <a:srgbClr val="000000"/>
              </a:solidFill>
              <a:effectLst/>
              <a:latin typeface="Open Sans"/>
            </a:endParaRPr>
          </a:p>
        </p:txBody>
      </p:sp>
      <p:pic>
        <p:nvPicPr>
          <p:cNvPr id="12" name="Billede 11">
            <a:extLst>
              <a:ext uri="{FF2B5EF4-FFF2-40B4-BE49-F238E27FC236}">
                <a16:creationId xmlns:a16="http://schemas.microsoft.com/office/drawing/2014/main" id="{A42C1B31-914C-455F-B2A9-05029D58EDFB}"/>
              </a:ext>
            </a:extLst>
          </p:cNvPr>
          <p:cNvPicPr>
            <a:picLocks noChangeAspect="1"/>
          </p:cNvPicPr>
          <p:nvPr/>
        </p:nvPicPr>
        <p:blipFill>
          <a:blip r:embed="rId4"/>
          <a:stretch>
            <a:fillRect/>
          </a:stretch>
        </p:blipFill>
        <p:spPr>
          <a:xfrm>
            <a:off x="587373" y="1244796"/>
            <a:ext cx="11083636" cy="3420668"/>
          </a:xfrm>
          <a:prstGeom prst="rect">
            <a:avLst/>
          </a:prstGeom>
        </p:spPr>
      </p:pic>
    </p:spTree>
    <p:extLst>
      <p:ext uri="{BB962C8B-B14F-4D97-AF65-F5344CB8AC3E}">
        <p14:creationId xmlns:p14="http://schemas.microsoft.com/office/powerpoint/2010/main" val="9310476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1A775B9D-0909-4550-B086-802F2F8524F5}"/>
              </a:ext>
            </a:extLst>
          </p:cNvPr>
          <p:cNvSpPr>
            <a:spLocks noGrp="1"/>
          </p:cNvSpPr>
          <p:nvPr>
            <p:ph type="sldNum" sz="quarter" idx="4"/>
          </p:nvPr>
        </p:nvSpPr>
        <p:spPr/>
        <p:txBody>
          <a:bodyPr/>
          <a:lstStyle/>
          <a:p>
            <a:fld id="{D8D877B3-D348-4611-9BDB-C5374591D951}" type="slidenum">
              <a:rPr lang="en-US" smtClean="0"/>
              <a:pPr/>
              <a:t>42</a:t>
            </a:fld>
            <a:endParaRPr lang="en-US" dirty="0"/>
          </a:p>
        </p:txBody>
      </p:sp>
      <p:sp>
        <p:nvSpPr>
          <p:cNvPr id="3" name="Titel 2">
            <a:extLst>
              <a:ext uri="{FF2B5EF4-FFF2-40B4-BE49-F238E27FC236}">
                <a16:creationId xmlns:a16="http://schemas.microsoft.com/office/drawing/2014/main" id="{52D96A69-D5A6-4D5B-A542-65F373E7152A}"/>
              </a:ext>
            </a:extLst>
          </p:cNvPr>
          <p:cNvSpPr>
            <a:spLocks noGrp="1"/>
          </p:cNvSpPr>
          <p:nvPr>
            <p:ph type="title"/>
          </p:nvPr>
        </p:nvSpPr>
        <p:spPr>
          <a:xfrm>
            <a:off x="587374" y="370290"/>
            <a:ext cx="7991547" cy="1474385"/>
          </a:xfrm>
        </p:spPr>
        <p:txBody>
          <a:bodyPr/>
          <a:lstStyle/>
          <a:p>
            <a:r>
              <a:rPr lang="en-US" dirty="0"/>
              <a:t>Fra 2-byte UTF8 </a:t>
            </a:r>
            <a:r>
              <a:rPr lang="en-US" dirty="0" err="1"/>
              <a:t>kode</a:t>
            </a:r>
            <a:r>
              <a:rPr lang="en-US" dirty="0"/>
              <a:t> </a:t>
            </a:r>
            <a:r>
              <a:rPr lang="en-US" dirty="0" err="1"/>
              <a:t>til</a:t>
            </a:r>
            <a:r>
              <a:rPr lang="en-US" dirty="0"/>
              <a:t> Unicode Symbol </a:t>
            </a:r>
          </a:p>
        </p:txBody>
      </p:sp>
      <p:sp>
        <p:nvSpPr>
          <p:cNvPr id="4" name="Pladsholder til tekst 3">
            <a:extLst>
              <a:ext uri="{FF2B5EF4-FFF2-40B4-BE49-F238E27FC236}">
                <a16:creationId xmlns:a16="http://schemas.microsoft.com/office/drawing/2014/main" id="{FB1E189E-52BC-458F-A8AB-7960255041B5}"/>
              </a:ext>
            </a:extLst>
          </p:cNvPr>
          <p:cNvSpPr>
            <a:spLocks noGrp="1"/>
          </p:cNvSpPr>
          <p:nvPr>
            <p:ph type="body" sz="quarter" idx="12"/>
          </p:nvPr>
        </p:nvSpPr>
        <p:spPr>
          <a:xfrm>
            <a:off x="587374" y="1980268"/>
            <a:ext cx="5547935" cy="2337010"/>
          </a:xfrm>
          <a:solidFill>
            <a:schemeClr val="bg1"/>
          </a:solidFill>
        </p:spPr>
        <p:txBody>
          <a:bodyPr>
            <a:normAutofit/>
          </a:bodyPr>
          <a:lstStyle/>
          <a:p>
            <a:pPr marL="0" indent="0" algn="ctr">
              <a:buNone/>
            </a:pPr>
            <a:r>
              <a:rPr lang="en-US" sz="2400" dirty="0"/>
              <a:t>0 x </a:t>
            </a:r>
            <a:r>
              <a:rPr lang="en-US" sz="2400" dirty="0">
                <a:solidFill>
                  <a:srgbClr val="00B050"/>
                </a:solidFill>
              </a:rPr>
              <a:t>C </a:t>
            </a:r>
            <a:r>
              <a:rPr lang="en-US" sz="2400" dirty="0">
                <a:solidFill>
                  <a:srgbClr val="FF0000"/>
                </a:solidFill>
              </a:rPr>
              <a:t>3</a:t>
            </a:r>
            <a:r>
              <a:rPr lang="en-US" sz="2400" dirty="0"/>
              <a:t>      0 x </a:t>
            </a:r>
            <a:r>
              <a:rPr lang="en-US" sz="2400" dirty="0">
                <a:solidFill>
                  <a:schemeClr val="bg1">
                    <a:lumMod val="65000"/>
                  </a:schemeClr>
                </a:solidFill>
              </a:rPr>
              <a:t>B </a:t>
            </a:r>
            <a:r>
              <a:rPr lang="en-US" sz="2400" dirty="0">
                <a:solidFill>
                  <a:srgbClr val="00B0F0"/>
                </a:solidFill>
              </a:rPr>
              <a:t>8</a:t>
            </a:r>
          </a:p>
          <a:p>
            <a:pPr marL="0" indent="0" algn="ctr">
              <a:buNone/>
            </a:pPr>
            <a:r>
              <a:rPr lang="en-US" sz="2400" dirty="0">
                <a:solidFill>
                  <a:srgbClr val="00B050"/>
                </a:solidFill>
                <a:highlight>
                  <a:srgbClr val="FFFF00"/>
                </a:highlight>
              </a:rPr>
              <a:t>110</a:t>
            </a:r>
            <a:r>
              <a:rPr lang="en-US" sz="2400" dirty="0">
                <a:solidFill>
                  <a:srgbClr val="00B050"/>
                </a:solidFill>
              </a:rPr>
              <a:t>0</a:t>
            </a:r>
            <a:r>
              <a:rPr lang="en-US" sz="2400" dirty="0"/>
              <a:t> </a:t>
            </a:r>
            <a:r>
              <a:rPr lang="en-US" sz="2400" dirty="0">
                <a:solidFill>
                  <a:srgbClr val="FF0000"/>
                </a:solidFill>
              </a:rPr>
              <a:t>0011</a:t>
            </a:r>
            <a:r>
              <a:rPr lang="en-US" sz="2400" dirty="0"/>
              <a:t>      </a:t>
            </a:r>
            <a:r>
              <a:rPr lang="en-US" sz="2400" dirty="0">
                <a:solidFill>
                  <a:schemeClr val="bg1">
                    <a:lumMod val="65000"/>
                  </a:schemeClr>
                </a:solidFill>
                <a:highlight>
                  <a:srgbClr val="FFFF00"/>
                </a:highlight>
              </a:rPr>
              <a:t>10</a:t>
            </a:r>
            <a:r>
              <a:rPr lang="en-US" sz="2400" dirty="0">
                <a:solidFill>
                  <a:schemeClr val="bg1">
                    <a:lumMod val="65000"/>
                  </a:schemeClr>
                </a:solidFill>
              </a:rPr>
              <a:t>11</a:t>
            </a:r>
            <a:r>
              <a:rPr lang="en-US" sz="2400" dirty="0"/>
              <a:t> </a:t>
            </a:r>
            <a:r>
              <a:rPr lang="en-US" sz="2400" dirty="0">
                <a:solidFill>
                  <a:srgbClr val="00B0F0"/>
                </a:solidFill>
              </a:rPr>
              <a:t>1000</a:t>
            </a:r>
          </a:p>
          <a:p>
            <a:pPr marL="0" indent="0" algn="ctr">
              <a:buNone/>
            </a:pPr>
            <a:endParaRPr lang="en-US" sz="2400" dirty="0">
              <a:solidFill>
                <a:srgbClr val="00B0F0"/>
              </a:solidFill>
            </a:endParaRPr>
          </a:p>
          <a:p>
            <a:pPr marL="0" indent="0" algn="ctr">
              <a:buNone/>
            </a:pPr>
            <a:r>
              <a:rPr lang="en-US" sz="2400" dirty="0">
                <a:solidFill>
                  <a:srgbClr val="00B050"/>
                </a:solidFill>
              </a:rPr>
              <a:t>0</a:t>
            </a:r>
            <a:r>
              <a:rPr lang="en-US" sz="2400" dirty="0">
                <a:solidFill>
                  <a:srgbClr val="FF0000"/>
                </a:solidFill>
              </a:rPr>
              <a:t>00 11</a:t>
            </a:r>
            <a:r>
              <a:rPr lang="en-US" sz="2400" dirty="0">
                <a:solidFill>
                  <a:schemeClr val="bg1">
                    <a:lumMod val="65000"/>
                  </a:schemeClr>
                </a:solidFill>
              </a:rPr>
              <a:t>11</a:t>
            </a:r>
            <a:r>
              <a:rPr lang="en-US" sz="2400" dirty="0"/>
              <a:t> </a:t>
            </a:r>
            <a:r>
              <a:rPr lang="en-US" sz="2400" dirty="0">
                <a:solidFill>
                  <a:srgbClr val="00B0F0"/>
                </a:solidFill>
              </a:rPr>
              <a:t>1000 </a:t>
            </a:r>
            <a:r>
              <a:rPr lang="en-US" sz="2400" dirty="0"/>
              <a:t>= 0xF8</a:t>
            </a:r>
          </a:p>
        </p:txBody>
      </p:sp>
      <p:graphicFrame>
        <p:nvGraphicFramePr>
          <p:cNvPr id="6" name="Tabel 7">
            <a:extLst>
              <a:ext uri="{FF2B5EF4-FFF2-40B4-BE49-F238E27FC236}">
                <a16:creationId xmlns:a16="http://schemas.microsoft.com/office/drawing/2014/main" id="{3B25901A-CCD3-4756-A5F3-2E17BACAD0D9}"/>
              </a:ext>
            </a:extLst>
          </p:cNvPr>
          <p:cNvGraphicFramePr>
            <a:graphicFrameLocks noGrp="1"/>
          </p:cNvGraphicFramePr>
          <p:nvPr>
            <p:extLst>
              <p:ext uri="{D42A27DB-BD31-4B8C-83A1-F6EECF244321}">
                <p14:modId xmlns:p14="http://schemas.microsoft.com/office/powerpoint/2010/main" val="543193844"/>
              </p:ext>
            </p:extLst>
          </p:nvPr>
        </p:nvGraphicFramePr>
        <p:xfrm>
          <a:off x="803429" y="3180976"/>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graphicFrame>
        <p:nvGraphicFramePr>
          <p:cNvPr id="8" name="Tabel 7">
            <a:extLst>
              <a:ext uri="{FF2B5EF4-FFF2-40B4-BE49-F238E27FC236}">
                <a16:creationId xmlns:a16="http://schemas.microsoft.com/office/drawing/2014/main" id="{3A1D88FE-ECC9-4042-A358-7AF50F574A1B}"/>
              </a:ext>
            </a:extLst>
          </p:cNvPr>
          <p:cNvGraphicFramePr>
            <a:graphicFrameLocks noGrp="1"/>
          </p:cNvGraphicFramePr>
          <p:nvPr>
            <p:extLst>
              <p:ext uri="{D42A27DB-BD31-4B8C-83A1-F6EECF244321}">
                <p14:modId xmlns:p14="http://schemas.microsoft.com/office/powerpoint/2010/main" val="476251409"/>
              </p:ext>
            </p:extLst>
          </p:nvPr>
        </p:nvGraphicFramePr>
        <p:xfrm>
          <a:off x="3467453" y="3180976"/>
          <a:ext cx="2410352" cy="370840"/>
        </p:xfrm>
        <a:graphic>
          <a:graphicData uri="http://schemas.openxmlformats.org/drawingml/2006/table">
            <a:tbl>
              <a:tblPr firstRow="1" bandRow="1">
                <a:tableStyleId>{5C22544A-7EE6-4342-B048-85BDC9FD1C3A}</a:tableStyleId>
              </a:tblPr>
              <a:tblGrid>
                <a:gridCol w="262045">
                  <a:extLst>
                    <a:ext uri="{9D8B030D-6E8A-4147-A177-3AD203B41FA5}">
                      <a16:colId xmlns:a16="http://schemas.microsoft.com/office/drawing/2014/main" val="2755551523"/>
                    </a:ext>
                  </a:extLst>
                </a:gridCol>
                <a:gridCol w="306901">
                  <a:extLst>
                    <a:ext uri="{9D8B030D-6E8A-4147-A177-3AD203B41FA5}">
                      <a16:colId xmlns:a16="http://schemas.microsoft.com/office/drawing/2014/main" val="2021743016"/>
                    </a:ext>
                  </a:extLst>
                </a:gridCol>
                <a:gridCol w="306901">
                  <a:extLst>
                    <a:ext uri="{9D8B030D-6E8A-4147-A177-3AD203B41FA5}">
                      <a16:colId xmlns:a16="http://schemas.microsoft.com/office/drawing/2014/main" val="3901457634"/>
                    </a:ext>
                  </a:extLst>
                </a:gridCol>
                <a:gridCol w="306901">
                  <a:extLst>
                    <a:ext uri="{9D8B030D-6E8A-4147-A177-3AD203B41FA5}">
                      <a16:colId xmlns:a16="http://schemas.microsoft.com/office/drawing/2014/main" val="1227454362"/>
                    </a:ext>
                  </a:extLst>
                </a:gridCol>
                <a:gridCol w="306901">
                  <a:extLst>
                    <a:ext uri="{9D8B030D-6E8A-4147-A177-3AD203B41FA5}">
                      <a16:colId xmlns:a16="http://schemas.microsoft.com/office/drawing/2014/main" val="2525482863"/>
                    </a:ext>
                  </a:extLst>
                </a:gridCol>
                <a:gridCol w="306901">
                  <a:extLst>
                    <a:ext uri="{9D8B030D-6E8A-4147-A177-3AD203B41FA5}">
                      <a16:colId xmlns:a16="http://schemas.microsoft.com/office/drawing/2014/main" val="439079287"/>
                    </a:ext>
                  </a:extLst>
                </a:gridCol>
                <a:gridCol w="306901">
                  <a:extLst>
                    <a:ext uri="{9D8B030D-6E8A-4147-A177-3AD203B41FA5}">
                      <a16:colId xmlns:a16="http://schemas.microsoft.com/office/drawing/2014/main" val="2327853675"/>
                    </a:ext>
                  </a:extLst>
                </a:gridCol>
                <a:gridCol w="306901">
                  <a:extLst>
                    <a:ext uri="{9D8B030D-6E8A-4147-A177-3AD203B41FA5}">
                      <a16:colId xmlns:a16="http://schemas.microsoft.com/office/drawing/2014/main" val="2398567256"/>
                    </a:ext>
                  </a:extLst>
                </a:gridCol>
              </a:tblGrid>
              <a:tr h="370840">
                <a:tc>
                  <a:txBody>
                    <a:bodyPr/>
                    <a:lstStyle/>
                    <a:p>
                      <a:r>
                        <a:rPr lang="en-US" dirty="0">
                          <a:solidFill>
                            <a:sysClr val="windowText" lastClr="0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dirty="0">
                          <a:solidFill>
                            <a:sysClr val="windowText" lastClr="0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318" rtl="0" eaLnBrk="1" latinLnBrk="0" hangingPunct="1"/>
                      <a:r>
                        <a:rPr lang="en-US" sz="1800" b="1" kern="1200" dirty="0">
                          <a:solidFill>
                            <a:sysClr val="windowText" lastClr="000000"/>
                          </a:solidFill>
                          <a:latin typeface="+mn-lt"/>
                          <a:ea typeface="+mn-ea"/>
                          <a:cs typeface="+mn-cs"/>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ysClr val="windowText" lastClr="000000"/>
                          </a:solidFill>
                        </a:rPr>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8009303"/>
                  </a:ext>
                </a:extLst>
              </a:tr>
            </a:tbl>
          </a:graphicData>
        </a:graphic>
      </p:graphicFrame>
      <p:pic>
        <p:nvPicPr>
          <p:cNvPr id="10" name="Billede 9">
            <a:extLst>
              <a:ext uri="{FF2B5EF4-FFF2-40B4-BE49-F238E27FC236}">
                <a16:creationId xmlns:a16="http://schemas.microsoft.com/office/drawing/2014/main" id="{100A9840-E066-4045-93B1-D3A30ADFC215}"/>
              </a:ext>
            </a:extLst>
          </p:cNvPr>
          <p:cNvPicPr>
            <a:picLocks noChangeAspect="1"/>
          </p:cNvPicPr>
          <p:nvPr/>
        </p:nvPicPr>
        <p:blipFill>
          <a:blip r:embed="rId2"/>
          <a:stretch>
            <a:fillRect/>
          </a:stretch>
        </p:blipFill>
        <p:spPr>
          <a:xfrm>
            <a:off x="8788127" y="0"/>
            <a:ext cx="2931795" cy="6858000"/>
          </a:xfrm>
          <a:prstGeom prst="rect">
            <a:avLst/>
          </a:prstGeom>
        </p:spPr>
      </p:pic>
      <p:sp>
        <p:nvSpPr>
          <p:cNvPr id="14" name="Tekstfelt 13">
            <a:extLst>
              <a:ext uri="{FF2B5EF4-FFF2-40B4-BE49-F238E27FC236}">
                <a16:creationId xmlns:a16="http://schemas.microsoft.com/office/drawing/2014/main" id="{16EA9693-0A19-4089-9128-99E7B817E6B7}"/>
              </a:ext>
            </a:extLst>
          </p:cNvPr>
          <p:cNvSpPr txBox="1"/>
          <p:nvPr/>
        </p:nvSpPr>
        <p:spPr>
          <a:xfrm>
            <a:off x="587374" y="6118646"/>
            <a:ext cx="6097712" cy="369332"/>
          </a:xfrm>
          <a:prstGeom prst="rect">
            <a:avLst/>
          </a:prstGeom>
          <a:noFill/>
        </p:spPr>
        <p:txBody>
          <a:bodyPr wrap="square">
            <a:spAutoFit/>
          </a:bodyPr>
          <a:lstStyle/>
          <a:p>
            <a:r>
              <a:rPr lang="en-US" dirty="0">
                <a:hlinkClick r:id="rId3"/>
              </a:rPr>
              <a:t>https://www.unicode.org/charts/PDF/U0080.pdf</a:t>
            </a:r>
            <a:endParaRPr lang="en-US" dirty="0"/>
          </a:p>
        </p:txBody>
      </p:sp>
      <p:cxnSp>
        <p:nvCxnSpPr>
          <p:cNvPr id="16" name="Lige pilforbindelse 15">
            <a:extLst>
              <a:ext uri="{FF2B5EF4-FFF2-40B4-BE49-F238E27FC236}">
                <a16:creationId xmlns:a16="http://schemas.microsoft.com/office/drawing/2014/main" id="{90FC9693-FF90-4A9E-BD91-4731FFA72BD8}"/>
              </a:ext>
            </a:extLst>
          </p:cNvPr>
          <p:cNvCxnSpPr>
            <a:cxnSpLocks/>
          </p:cNvCxnSpPr>
          <p:nvPr/>
        </p:nvCxnSpPr>
        <p:spPr>
          <a:xfrm flipH="1">
            <a:off x="2239242" y="2413348"/>
            <a:ext cx="436775" cy="189807"/>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Lige pilforbindelse 16">
            <a:extLst>
              <a:ext uri="{FF2B5EF4-FFF2-40B4-BE49-F238E27FC236}">
                <a16:creationId xmlns:a16="http://schemas.microsoft.com/office/drawing/2014/main" id="{BA5028BB-3EEC-4722-BE53-15A16978E942}"/>
              </a:ext>
            </a:extLst>
          </p:cNvPr>
          <p:cNvCxnSpPr>
            <a:cxnSpLocks/>
          </p:cNvCxnSpPr>
          <p:nvPr/>
        </p:nvCxnSpPr>
        <p:spPr>
          <a:xfrm flipH="1">
            <a:off x="2888142" y="2413348"/>
            <a:ext cx="156977" cy="2327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Lige pilforbindelse 19">
            <a:extLst>
              <a:ext uri="{FF2B5EF4-FFF2-40B4-BE49-F238E27FC236}">
                <a16:creationId xmlns:a16="http://schemas.microsoft.com/office/drawing/2014/main" id="{8D9BE5B7-8C2F-4D51-A847-DCA40A930481}"/>
              </a:ext>
            </a:extLst>
          </p:cNvPr>
          <p:cNvCxnSpPr>
            <a:cxnSpLocks/>
          </p:cNvCxnSpPr>
          <p:nvPr/>
        </p:nvCxnSpPr>
        <p:spPr>
          <a:xfrm flipH="1">
            <a:off x="3994340" y="2413348"/>
            <a:ext cx="209829" cy="189807"/>
          </a:xfrm>
          <a:prstGeom prst="straightConnector1">
            <a:avLst/>
          </a:prstGeom>
          <a:ln w="2857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Lige pilforbindelse 21">
            <a:extLst>
              <a:ext uri="{FF2B5EF4-FFF2-40B4-BE49-F238E27FC236}">
                <a16:creationId xmlns:a16="http://schemas.microsoft.com/office/drawing/2014/main" id="{737CC3FA-27F2-4390-BC27-406B1EBA9734}"/>
              </a:ext>
            </a:extLst>
          </p:cNvPr>
          <p:cNvCxnSpPr>
            <a:cxnSpLocks/>
          </p:cNvCxnSpPr>
          <p:nvPr/>
        </p:nvCxnSpPr>
        <p:spPr>
          <a:xfrm>
            <a:off x="4490292" y="2394861"/>
            <a:ext cx="169580" cy="251187"/>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4" name="Tekstfelt 33">
            <a:extLst>
              <a:ext uri="{FF2B5EF4-FFF2-40B4-BE49-F238E27FC236}">
                <a16:creationId xmlns:a16="http://schemas.microsoft.com/office/drawing/2014/main" id="{035487F1-6A82-42B0-A762-EA42FA47F2CF}"/>
              </a:ext>
            </a:extLst>
          </p:cNvPr>
          <p:cNvSpPr txBox="1"/>
          <p:nvPr/>
        </p:nvSpPr>
        <p:spPr>
          <a:xfrm>
            <a:off x="472078" y="2041785"/>
            <a:ext cx="1547663" cy="369332"/>
          </a:xfrm>
          <a:prstGeom prst="rect">
            <a:avLst/>
          </a:prstGeom>
          <a:noFill/>
        </p:spPr>
        <p:txBody>
          <a:bodyPr wrap="square">
            <a:spAutoFit/>
          </a:bodyPr>
          <a:lstStyle/>
          <a:p>
            <a:r>
              <a:rPr lang="da-DK" sz="1800" dirty="0"/>
              <a:t>2-byte kode</a:t>
            </a:r>
            <a:endParaRPr lang="en-US" sz="1800" dirty="0"/>
          </a:p>
        </p:txBody>
      </p:sp>
      <p:sp>
        <p:nvSpPr>
          <p:cNvPr id="5" name="Rektangel 4">
            <a:extLst>
              <a:ext uri="{FF2B5EF4-FFF2-40B4-BE49-F238E27FC236}">
                <a16:creationId xmlns:a16="http://schemas.microsoft.com/office/drawing/2014/main" id="{86FA8DD8-5059-4438-A0E1-A88CC0F7A8C8}"/>
              </a:ext>
            </a:extLst>
          </p:cNvPr>
          <p:cNvSpPr/>
          <p:nvPr/>
        </p:nvSpPr>
        <p:spPr>
          <a:xfrm>
            <a:off x="8788127" y="3429000"/>
            <a:ext cx="3031961" cy="57254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ktangel 6">
            <a:extLst>
              <a:ext uri="{FF2B5EF4-FFF2-40B4-BE49-F238E27FC236}">
                <a16:creationId xmlns:a16="http://schemas.microsoft.com/office/drawing/2014/main" id="{E0A391D0-DB88-4A98-A0D7-8B0EAA342349}"/>
              </a:ext>
            </a:extLst>
          </p:cNvPr>
          <p:cNvSpPr/>
          <p:nvPr/>
        </p:nvSpPr>
        <p:spPr>
          <a:xfrm>
            <a:off x="329380" y="4437796"/>
            <a:ext cx="6465703" cy="1560332"/>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Billede 11">
            <a:extLst>
              <a:ext uri="{FF2B5EF4-FFF2-40B4-BE49-F238E27FC236}">
                <a16:creationId xmlns:a16="http://schemas.microsoft.com/office/drawing/2014/main" id="{EA9A07A1-4D0C-4541-AA1D-BF437B48E187}"/>
              </a:ext>
            </a:extLst>
          </p:cNvPr>
          <p:cNvPicPr>
            <a:picLocks noChangeAspect="1"/>
          </p:cNvPicPr>
          <p:nvPr/>
        </p:nvPicPr>
        <p:blipFill>
          <a:blip r:embed="rId4"/>
          <a:stretch>
            <a:fillRect/>
          </a:stretch>
        </p:blipFill>
        <p:spPr>
          <a:xfrm>
            <a:off x="587374" y="4491952"/>
            <a:ext cx="5763731" cy="1419425"/>
          </a:xfrm>
          <a:prstGeom prst="rect">
            <a:avLst/>
          </a:prstGeom>
        </p:spPr>
      </p:pic>
      <p:sp>
        <p:nvSpPr>
          <p:cNvPr id="31" name="Ellipse 30">
            <a:extLst>
              <a:ext uri="{FF2B5EF4-FFF2-40B4-BE49-F238E27FC236}">
                <a16:creationId xmlns:a16="http://schemas.microsoft.com/office/drawing/2014/main" id="{69803845-772D-4A90-9DF9-4B4A0F329B06}"/>
              </a:ext>
            </a:extLst>
          </p:cNvPr>
          <p:cNvSpPr/>
          <p:nvPr/>
        </p:nvSpPr>
        <p:spPr>
          <a:xfrm>
            <a:off x="5670958" y="5133680"/>
            <a:ext cx="536895" cy="495714"/>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93879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458A5A3-39C3-2BD4-FC07-201084D14380}"/>
              </a:ext>
            </a:extLst>
          </p:cNvPr>
          <p:cNvSpPr>
            <a:spLocks noGrp="1"/>
          </p:cNvSpPr>
          <p:nvPr>
            <p:ph type="sldNum" sz="quarter" idx="4"/>
          </p:nvPr>
        </p:nvSpPr>
        <p:spPr/>
        <p:txBody>
          <a:bodyPr/>
          <a:lstStyle/>
          <a:p>
            <a:fld id="{D8D877B3-D348-4611-9BDB-C5374591D951}" type="slidenum">
              <a:rPr lang="en-US" smtClean="0"/>
              <a:pPr/>
              <a:t>43</a:t>
            </a:fld>
            <a:endParaRPr lang="en-US" dirty="0"/>
          </a:p>
        </p:txBody>
      </p:sp>
      <p:sp>
        <p:nvSpPr>
          <p:cNvPr id="3" name="Title 2">
            <a:extLst>
              <a:ext uri="{FF2B5EF4-FFF2-40B4-BE49-F238E27FC236}">
                <a16:creationId xmlns:a16="http://schemas.microsoft.com/office/drawing/2014/main" id="{48F8230D-09D9-74C9-6A5A-0B33C7A27846}"/>
              </a:ext>
            </a:extLst>
          </p:cNvPr>
          <p:cNvSpPr>
            <a:spLocks noGrp="1"/>
          </p:cNvSpPr>
          <p:nvPr>
            <p:ph type="title"/>
          </p:nvPr>
        </p:nvSpPr>
        <p:spPr>
          <a:xfrm>
            <a:off x="587374" y="370290"/>
            <a:ext cx="10250955" cy="1474385"/>
          </a:xfrm>
        </p:spPr>
        <p:txBody>
          <a:bodyPr/>
          <a:lstStyle/>
          <a:p>
            <a:r>
              <a:rPr lang="da-DK" dirty="0"/>
              <a:t>Hvordan bruger man mere end 2 filer og hvorfor? eksempel</a:t>
            </a:r>
            <a:endParaRPr lang="LID4096" dirty="0"/>
          </a:p>
        </p:txBody>
      </p:sp>
      <p:sp>
        <p:nvSpPr>
          <p:cNvPr id="8" name="TextBox 7">
            <a:extLst>
              <a:ext uri="{FF2B5EF4-FFF2-40B4-BE49-F238E27FC236}">
                <a16:creationId xmlns:a16="http://schemas.microsoft.com/office/drawing/2014/main" id="{5CE3E872-8EC4-B6F6-B99E-41AF07F9E899}"/>
              </a:ext>
            </a:extLst>
          </p:cNvPr>
          <p:cNvSpPr txBox="1"/>
          <p:nvPr/>
        </p:nvSpPr>
        <p:spPr>
          <a:xfrm>
            <a:off x="352985" y="1969637"/>
            <a:ext cx="5578756" cy="1815882"/>
          </a:xfrm>
          <a:prstGeom prst="rect">
            <a:avLst/>
          </a:prstGeom>
          <a:solidFill>
            <a:schemeClr val="bg1">
              <a:lumMod val="85000"/>
            </a:schemeClr>
          </a:solidFill>
        </p:spPr>
        <p:txBody>
          <a:bodyPr wrap="square">
            <a:spAutoFit/>
          </a:bodyPr>
          <a:lstStyle/>
          <a:p>
            <a:r>
              <a:rPr lang="en-US" sz="800" dirty="0">
                <a:solidFill>
                  <a:srgbClr val="B5200D"/>
                </a:solidFill>
                <a:latin typeface="Consolas" panose="020B0609020204030204" pitchFamily="49" charset="0"/>
              </a:rPr>
              <a:t>&gt; File: File1.c</a:t>
            </a:r>
            <a:endParaRPr lang="en-US" sz="800" b="0" dirty="0">
              <a:solidFill>
                <a:srgbClr val="B5200D"/>
              </a:solidFill>
              <a:effectLst/>
              <a:latin typeface="Consolas" panose="020B0609020204030204" pitchFamily="49" charset="0"/>
            </a:endParaRPr>
          </a:p>
          <a:p>
            <a:pPr marL="228600" indent="-228600">
              <a:buFont typeface="+mj-lt"/>
              <a:buAutoNum type="arabicPeriod"/>
            </a:pPr>
            <a:r>
              <a:rPr lang="en-US" sz="800" b="0" dirty="0">
                <a:solidFill>
                  <a:srgbClr val="B5200D"/>
                </a:solidFill>
                <a:effectLst/>
                <a:latin typeface="Consolas" panose="020B0609020204030204" pitchFamily="49" charset="0"/>
              </a:rPr>
              <a:t>#include</a:t>
            </a:r>
            <a:r>
              <a:rPr lang="en-US" sz="800" b="0" dirty="0">
                <a:solidFill>
                  <a:srgbClr val="0F4A85"/>
                </a:solidFill>
                <a:effectLst/>
                <a:latin typeface="Consolas" panose="020B0609020204030204" pitchFamily="49" charset="0"/>
              </a:rPr>
              <a:t> "</a:t>
            </a:r>
            <a:r>
              <a:rPr lang="en-US" sz="800" b="0" dirty="0" err="1">
                <a:solidFill>
                  <a:srgbClr val="0F4A85"/>
                </a:solidFill>
                <a:effectLst/>
                <a:latin typeface="Consolas" panose="020B0609020204030204" pitchFamily="49" charset="0"/>
              </a:rPr>
              <a:t>printfunktions.h</a:t>
            </a:r>
            <a:r>
              <a:rPr lang="en-US" sz="800" b="0" dirty="0">
                <a:solidFill>
                  <a:srgbClr val="0F4A85"/>
                </a:solidFill>
                <a:effectLst/>
                <a:latin typeface="Consolas" panose="020B0609020204030204" pitchFamily="49" charset="0"/>
              </a:rPr>
              <a:t>"</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515151"/>
                </a:solidFill>
                <a:effectLst/>
                <a:latin typeface="Consolas" panose="020B0609020204030204" pitchFamily="49" charset="0"/>
              </a:rPr>
              <a:t>//#include "</a:t>
            </a:r>
            <a:r>
              <a:rPr lang="en-US" sz="800" b="0" dirty="0" err="1">
                <a:solidFill>
                  <a:srgbClr val="515151"/>
                </a:solidFill>
                <a:effectLst/>
                <a:latin typeface="Consolas" panose="020B0609020204030204" pitchFamily="49" charset="0"/>
              </a:rPr>
              <a:t>sortingfunctions.h</a:t>
            </a:r>
            <a:r>
              <a:rPr lang="en-US" sz="800" b="0" dirty="0">
                <a:solidFill>
                  <a:srgbClr val="515151"/>
                </a:solidFill>
                <a:effectLst/>
                <a:latin typeface="Consolas" panose="020B0609020204030204" pitchFamily="49" charset="0"/>
              </a:rPr>
              <a:t>"</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main</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515151"/>
                </a:solidFill>
                <a:effectLst/>
                <a:latin typeface="Consolas" panose="020B0609020204030204" pitchFamily="49" charset="0"/>
              </a:rPr>
              <a:t>    /* Variables */</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A</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r>
              <a:rPr lang="en-US" sz="800" b="0" dirty="0">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r>
              <a:rPr lang="en-US" sz="800" b="0" dirty="0">
                <a:solidFill>
                  <a:srgbClr val="096D48"/>
                </a:solidFill>
                <a:effectLst/>
                <a:latin typeface="Consolas" panose="020B0609020204030204" pitchFamily="49" charset="0"/>
              </a:rPr>
              <a:t>3</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1</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3</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5</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6</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B</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4</a:t>
            </a:r>
            <a:r>
              <a:rPr lang="en-US" sz="800" b="0" dirty="0">
                <a:solidFill>
                  <a:srgbClr val="292929"/>
                </a:solidFill>
                <a:effectLst/>
                <a:latin typeface="Consolas" panose="020B0609020204030204" pitchFamily="49" charset="0"/>
              </a:rPr>
              <a:t>] </a:t>
            </a:r>
            <a:r>
              <a:rPr lang="en-US" sz="800" b="0" dirty="0">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r>
              <a:rPr lang="en-US" sz="800" b="0" dirty="0">
                <a:solidFill>
                  <a:srgbClr val="096D48"/>
                </a:solidFill>
                <a:effectLst/>
                <a:latin typeface="Consolas" panose="020B0609020204030204" pitchFamily="49" charset="0"/>
              </a:rPr>
              <a:t>1</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2</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3</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4</a:t>
            </a:r>
            <a:r>
              <a:rPr lang="en-US" sz="800" b="0" dirty="0">
                <a:solidFill>
                  <a:srgbClr val="292929"/>
                </a:solidFill>
                <a:effectLst/>
                <a:latin typeface="Consolas" panose="020B0609020204030204" pitchFamily="49" charset="0"/>
              </a:rPr>
              <a:t>}, {</a:t>
            </a:r>
            <a:r>
              <a:rPr lang="en-US" sz="800" b="0" dirty="0">
                <a:solidFill>
                  <a:srgbClr val="096D48"/>
                </a:solidFill>
                <a:effectLst/>
                <a:latin typeface="Consolas" panose="020B0609020204030204" pitchFamily="49" charset="0"/>
              </a:rPr>
              <a:t>5</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6</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7</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8</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print1DArrayAsColumn</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A</a:t>
            </a:r>
            <a:r>
              <a:rPr lang="en-US" sz="800" b="0" dirty="0">
                <a:solidFill>
                  <a:srgbClr val="292929"/>
                </a:solidFill>
                <a:effectLst/>
                <a:latin typeface="Consolas" panose="020B0609020204030204" pitchFamily="49" charset="0"/>
              </a:rPr>
              <a:t>, </a:t>
            </a:r>
            <a:r>
              <a:rPr lang="en-US" sz="800" b="0" dirty="0" err="1">
                <a:solidFill>
                  <a:srgbClr val="0F4A85"/>
                </a:solidFill>
                <a:effectLst/>
                <a:latin typeface="Consolas" panose="020B0609020204030204" pitchFamily="49" charset="0"/>
              </a:rPr>
              <a:t>sizeof</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A</a:t>
            </a:r>
            <a:r>
              <a:rPr lang="en-US" sz="800" b="0" dirty="0">
                <a:solidFill>
                  <a:srgbClr val="292929"/>
                </a:solidFill>
                <a:effectLst/>
                <a:latin typeface="Consolas" panose="020B0609020204030204" pitchFamily="49" charset="0"/>
              </a:rPr>
              <a:t>)</a:t>
            </a:r>
            <a:r>
              <a:rPr lang="en-US" sz="800" b="0" dirty="0">
                <a:solidFill>
                  <a:srgbClr val="000000"/>
                </a:solidFill>
                <a:effectLst/>
                <a:latin typeface="Consolas" panose="020B0609020204030204" pitchFamily="49" charset="0"/>
              </a:rPr>
              <a:t>/</a:t>
            </a:r>
            <a:r>
              <a:rPr lang="en-US" sz="800" b="0" dirty="0" err="1">
                <a:solidFill>
                  <a:srgbClr val="0F4A85"/>
                </a:solidFill>
                <a:effectLst/>
                <a:latin typeface="Consolas" panose="020B0609020204030204" pitchFamily="49" charset="0"/>
              </a:rPr>
              <a:t>sizeof</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A</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print1DArrayAsRow</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A</a:t>
            </a:r>
            <a:r>
              <a:rPr lang="en-US" sz="800" b="0" dirty="0">
                <a:solidFill>
                  <a:srgbClr val="292929"/>
                </a:solidFill>
                <a:effectLst/>
                <a:latin typeface="Consolas" panose="020B0609020204030204" pitchFamily="49" charset="0"/>
              </a:rPr>
              <a:t>,    </a:t>
            </a:r>
            <a:r>
              <a:rPr lang="en-US" sz="800" b="0" dirty="0" err="1">
                <a:solidFill>
                  <a:srgbClr val="0F4A85"/>
                </a:solidFill>
                <a:effectLst/>
                <a:latin typeface="Consolas" panose="020B0609020204030204" pitchFamily="49" charset="0"/>
              </a:rPr>
              <a:t>sizeof</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A</a:t>
            </a:r>
            <a:r>
              <a:rPr lang="en-US" sz="800" b="0" dirty="0">
                <a:solidFill>
                  <a:srgbClr val="292929"/>
                </a:solidFill>
                <a:effectLst/>
                <a:latin typeface="Consolas" panose="020B0609020204030204" pitchFamily="49" charset="0"/>
              </a:rPr>
              <a:t>)</a:t>
            </a:r>
            <a:r>
              <a:rPr lang="en-US" sz="800" b="0" dirty="0">
                <a:solidFill>
                  <a:srgbClr val="000000"/>
                </a:solidFill>
                <a:effectLst/>
                <a:latin typeface="Consolas" panose="020B0609020204030204" pitchFamily="49" charset="0"/>
              </a:rPr>
              <a:t>/</a:t>
            </a:r>
            <a:r>
              <a:rPr lang="en-US" sz="800" b="0" dirty="0" err="1">
                <a:solidFill>
                  <a:srgbClr val="0F4A85"/>
                </a:solidFill>
                <a:effectLst/>
                <a:latin typeface="Consolas" panose="020B0609020204030204" pitchFamily="49" charset="0"/>
              </a:rPr>
              <a:t>sizeof</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A</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print2DArray</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B</a:t>
            </a:r>
            <a:r>
              <a:rPr lang="en-US" sz="800" b="0" dirty="0">
                <a:solidFill>
                  <a:srgbClr val="292929"/>
                </a:solidFill>
                <a:effectLst/>
                <a:latin typeface="Consolas" panose="020B0609020204030204" pitchFamily="49" charset="0"/>
              </a:rPr>
              <a:t>,         </a:t>
            </a:r>
            <a:r>
              <a:rPr lang="en-US" sz="800" b="0" dirty="0" err="1">
                <a:solidFill>
                  <a:srgbClr val="0F4A85"/>
                </a:solidFill>
                <a:effectLst/>
                <a:latin typeface="Consolas" panose="020B0609020204030204" pitchFamily="49" charset="0"/>
              </a:rPr>
              <a:t>sizeof</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B</a:t>
            </a:r>
            <a:r>
              <a:rPr lang="en-US" sz="800" b="0" dirty="0">
                <a:solidFill>
                  <a:srgbClr val="292929"/>
                </a:solidFill>
                <a:effectLst/>
                <a:latin typeface="Consolas" panose="020B0609020204030204" pitchFamily="49" charset="0"/>
              </a:rPr>
              <a:t>)</a:t>
            </a:r>
            <a:r>
              <a:rPr lang="en-US" sz="800" b="0" dirty="0">
                <a:solidFill>
                  <a:srgbClr val="000000"/>
                </a:solidFill>
                <a:effectLst/>
                <a:latin typeface="Consolas" panose="020B0609020204030204" pitchFamily="49" charset="0"/>
              </a:rPr>
              <a:t>/</a:t>
            </a:r>
            <a:r>
              <a:rPr lang="en-US" sz="800" b="0" dirty="0" err="1">
                <a:solidFill>
                  <a:srgbClr val="0F4A85"/>
                </a:solidFill>
                <a:effectLst/>
                <a:latin typeface="Consolas" panose="020B0609020204030204" pitchFamily="49" charset="0"/>
              </a:rPr>
              <a:t>sizeof</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B</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 </a:t>
            </a:r>
            <a:r>
              <a:rPr lang="en-US" sz="800" b="0" dirty="0" err="1">
                <a:solidFill>
                  <a:srgbClr val="0F4A85"/>
                </a:solidFill>
                <a:effectLst/>
                <a:latin typeface="Consolas" panose="020B0609020204030204" pitchFamily="49" charset="0"/>
              </a:rPr>
              <a:t>sizeof</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B</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a:t>
            </a:r>
            <a:r>
              <a:rPr lang="en-US" sz="800" b="0" dirty="0">
                <a:solidFill>
                  <a:srgbClr val="000000"/>
                </a:solidFill>
                <a:effectLst/>
                <a:latin typeface="Consolas" panose="020B0609020204030204" pitchFamily="49" charset="0"/>
              </a:rPr>
              <a:t>/</a:t>
            </a:r>
            <a:r>
              <a:rPr lang="en-US" sz="800" b="0" dirty="0" err="1">
                <a:solidFill>
                  <a:srgbClr val="0F4A85"/>
                </a:solidFill>
                <a:effectLst/>
                <a:latin typeface="Consolas" panose="020B0609020204030204" pitchFamily="49" charset="0"/>
              </a:rPr>
              <a:t>sizeof</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B</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dirty="0">
                <a:solidFill>
                  <a:srgbClr val="292929"/>
                </a:solidFill>
                <a:latin typeface="Consolas" panose="020B0609020204030204" pitchFamily="49" charset="0"/>
              </a:rPr>
              <a:t> </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515151"/>
                </a:solidFill>
                <a:effectLst/>
                <a:latin typeface="Consolas" panose="020B0609020204030204" pitchFamily="49" charset="0"/>
              </a:rPr>
              <a:t>// </a:t>
            </a:r>
            <a:r>
              <a:rPr lang="en-US" sz="800" b="0" dirty="0" err="1">
                <a:solidFill>
                  <a:srgbClr val="515151"/>
                </a:solidFill>
                <a:effectLst/>
                <a:latin typeface="Consolas" panose="020B0609020204030204" pitchFamily="49" charset="0"/>
              </a:rPr>
              <a:t>bobbleSort</a:t>
            </a:r>
            <a:r>
              <a:rPr lang="en-US" sz="800" b="0" dirty="0">
                <a:solidFill>
                  <a:srgbClr val="515151"/>
                </a:solidFill>
                <a:effectLst/>
                <a:latin typeface="Consolas" panose="020B0609020204030204" pitchFamily="49" charset="0"/>
              </a:rPr>
              <a:t>(&amp;A);</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B5200D"/>
                </a:solidFill>
                <a:effectLst/>
                <a:latin typeface="Consolas" panose="020B0609020204030204" pitchFamily="49" charset="0"/>
              </a:rPr>
              <a:t>return</a:t>
            </a:r>
            <a:r>
              <a:rPr lang="en-US" sz="800" b="0" dirty="0">
                <a:solidFill>
                  <a:srgbClr val="292929"/>
                </a:solidFill>
                <a:effectLst/>
                <a:latin typeface="Consolas" panose="020B0609020204030204" pitchFamily="49" charset="0"/>
              </a:rPr>
              <a:t> </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677EFCCA-1497-DA79-4524-DFC83576D7DB}"/>
              </a:ext>
            </a:extLst>
          </p:cNvPr>
          <p:cNvSpPr txBox="1"/>
          <p:nvPr/>
        </p:nvSpPr>
        <p:spPr>
          <a:xfrm>
            <a:off x="292473" y="4808046"/>
            <a:ext cx="3472703" cy="1569660"/>
          </a:xfrm>
          <a:prstGeom prst="rect">
            <a:avLst/>
          </a:prstGeom>
          <a:solidFill>
            <a:schemeClr val="bg1">
              <a:lumMod val="85000"/>
            </a:schemeClr>
          </a:solidFill>
        </p:spPr>
        <p:txBody>
          <a:bodyPr wrap="square">
            <a:spAutoFit/>
          </a:bodyPr>
          <a:lstStyle/>
          <a:p>
            <a:r>
              <a:rPr lang="da-DK" sz="800" dirty="0" err="1">
                <a:latin typeface="Consolas" panose="020B0609020204030204" pitchFamily="49" charset="0"/>
              </a:rPr>
              <a:t>gcc</a:t>
            </a:r>
            <a:r>
              <a:rPr lang="da-DK" sz="800" dirty="0">
                <a:latin typeface="Consolas" panose="020B0609020204030204" pitchFamily="49" charset="0"/>
              </a:rPr>
              <a:t> File1.c .\</a:t>
            </a:r>
            <a:r>
              <a:rPr lang="da-DK" sz="800" dirty="0" err="1">
                <a:latin typeface="Consolas" panose="020B0609020204030204" pitchFamily="49" charset="0"/>
              </a:rPr>
              <a:t>printfunktions.c</a:t>
            </a:r>
            <a:r>
              <a:rPr lang="da-DK" sz="800" dirty="0">
                <a:latin typeface="Consolas" panose="020B0609020204030204" pitchFamily="49" charset="0"/>
              </a:rPr>
              <a:t>; .\a.exe</a:t>
            </a:r>
          </a:p>
          <a:p>
            <a:r>
              <a:rPr lang="da-DK" sz="800" dirty="0">
                <a:latin typeface="Consolas" panose="020B0609020204030204" pitchFamily="49" charset="0"/>
              </a:rPr>
              <a:t>&gt;</a:t>
            </a:r>
            <a:r>
              <a:rPr lang="LID4096" sz="800" dirty="0">
                <a:latin typeface="Consolas" panose="020B0609020204030204" pitchFamily="49" charset="0"/>
              </a:rPr>
              <a:t>Printing a size [5] column array</a:t>
            </a:r>
          </a:p>
          <a:p>
            <a:r>
              <a:rPr lang="da-DK" sz="800" dirty="0">
                <a:latin typeface="Consolas" panose="020B0609020204030204" pitchFamily="49" charset="0"/>
              </a:rPr>
              <a:t>&gt;</a:t>
            </a:r>
            <a:r>
              <a:rPr lang="LID4096" sz="800" dirty="0">
                <a:latin typeface="Consolas" panose="020B0609020204030204" pitchFamily="49" charset="0"/>
              </a:rPr>
              <a:t>     3</a:t>
            </a:r>
          </a:p>
          <a:p>
            <a:r>
              <a:rPr lang="da-DK" sz="800" dirty="0">
                <a:latin typeface="Consolas" panose="020B0609020204030204" pitchFamily="49" charset="0"/>
              </a:rPr>
              <a:t>&gt;</a:t>
            </a:r>
            <a:r>
              <a:rPr lang="LID4096" sz="800" dirty="0">
                <a:latin typeface="Consolas" panose="020B0609020204030204" pitchFamily="49" charset="0"/>
              </a:rPr>
              <a:t>     1</a:t>
            </a:r>
          </a:p>
          <a:p>
            <a:r>
              <a:rPr lang="da-DK" sz="800" dirty="0">
                <a:latin typeface="Consolas" panose="020B0609020204030204" pitchFamily="49" charset="0"/>
              </a:rPr>
              <a:t>&gt;</a:t>
            </a:r>
            <a:r>
              <a:rPr lang="LID4096" sz="800" dirty="0">
                <a:latin typeface="Consolas" panose="020B0609020204030204" pitchFamily="49" charset="0"/>
              </a:rPr>
              <a:t>     3</a:t>
            </a:r>
          </a:p>
          <a:p>
            <a:r>
              <a:rPr lang="da-DK" sz="800" dirty="0">
                <a:latin typeface="Consolas" panose="020B0609020204030204" pitchFamily="49" charset="0"/>
              </a:rPr>
              <a:t>&gt;</a:t>
            </a:r>
            <a:r>
              <a:rPr lang="LID4096" sz="800" dirty="0">
                <a:latin typeface="Consolas" panose="020B0609020204030204" pitchFamily="49" charset="0"/>
              </a:rPr>
              <a:t>     5</a:t>
            </a:r>
          </a:p>
          <a:p>
            <a:r>
              <a:rPr lang="da-DK" sz="800" dirty="0">
                <a:latin typeface="Consolas" panose="020B0609020204030204" pitchFamily="49" charset="0"/>
              </a:rPr>
              <a:t>&gt;</a:t>
            </a:r>
            <a:r>
              <a:rPr lang="LID4096" sz="800" dirty="0">
                <a:latin typeface="Consolas" panose="020B0609020204030204" pitchFamily="49" charset="0"/>
              </a:rPr>
              <a:t>     6</a:t>
            </a:r>
          </a:p>
          <a:p>
            <a:r>
              <a:rPr lang="da-DK" sz="800" dirty="0">
                <a:latin typeface="Consolas" panose="020B0609020204030204" pitchFamily="49" charset="0"/>
              </a:rPr>
              <a:t>&gt;</a:t>
            </a:r>
            <a:r>
              <a:rPr lang="LID4096" sz="800" dirty="0">
                <a:latin typeface="Consolas" panose="020B0609020204030204" pitchFamily="49" charset="0"/>
              </a:rPr>
              <a:t>Printing a size [5]  row array</a:t>
            </a:r>
          </a:p>
          <a:p>
            <a:r>
              <a:rPr lang="da-DK" sz="800" dirty="0">
                <a:latin typeface="Consolas" panose="020B0609020204030204" pitchFamily="49" charset="0"/>
              </a:rPr>
              <a:t>&gt;</a:t>
            </a:r>
            <a:r>
              <a:rPr lang="LID4096" sz="800" dirty="0">
                <a:latin typeface="Consolas" panose="020B0609020204030204" pitchFamily="49" charset="0"/>
              </a:rPr>
              <a:t>   3,   1,   3,   5,   6</a:t>
            </a:r>
          </a:p>
          <a:p>
            <a:r>
              <a:rPr lang="da-DK" sz="800" dirty="0">
                <a:latin typeface="Consolas" panose="020B0609020204030204" pitchFamily="49" charset="0"/>
              </a:rPr>
              <a:t>&gt;</a:t>
            </a:r>
            <a:r>
              <a:rPr lang="LID4096" sz="800" dirty="0">
                <a:latin typeface="Consolas" panose="020B0609020204030204" pitchFamily="49" charset="0"/>
              </a:rPr>
              <a:t>Printing a size [2,4] array</a:t>
            </a:r>
          </a:p>
          <a:p>
            <a:r>
              <a:rPr lang="da-DK" sz="800" dirty="0">
                <a:latin typeface="Consolas" panose="020B0609020204030204" pitchFamily="49" charset="0"/>
              </a:rPr>
              <a:t>&gt;</a:t>
            </a:r>
            <a:r>
              <a:rPr lang="LID4096" sz="800" dirty="0">
                <a:latin typeface="Consolas" panose="020B0609020204030204" pitchFamily="49" charset="0"/>
              </a:rPr>
              <a:t>   1,   2,   3,   4</a:t>
            </a:r>
          </a:p>
          <a:p>
            <a:r>
              <a:rPr lang="da-DK" sz="800" dirty="0">
                <a:latin typeface="Consolas" panose="020B0609020204030204" pitchFamily="49" charset="0"/>
              </a:rPr>
              <a:t>&gt;</a:t>
            </a:r>
            <a:r>
              <a:rPr lang="LID4096" sz="800" dirty="0">
                <a:latin typeface="Consolas" panose="020B0609020204030204" pitchFamily="49" charset="0"/>
              </a:rPr>
              <a:t>   5,   6,   7,   8</a:t>
            </a:r>
          </a:p>
        </p:txBody>
      </p:sp>
      <p:sp>
        <p:nvSpPr>
          <p:cNvPr id="12" name="TextBox 11">
            <a:extLst>
              <a:ext uri="{FF2B5EF4-FFF2-40B4-BE49-F238E27FC236}">
                <a16:creationId xmlns:a16="http://schemas.microsoft.com/office/drawing/2014/main" id="{A6FDBD6B-22AC-59A3-3876-F256EA10203D}"/>
              </a:ext>
            </a:extLst>
          </p:cNvPr>
          <p:cNvSpPr txBox="1"/>
          <p:nvPr/>
        </p:nvSpPr>
        <p:spPr>
          <a:xfrm>
            <a:off x="6260260" y="5348820"/>
            <a:ext cx="5274608" cy="707886"/>
          </a:xfrm>
          <a:prstGeom prst="rect">
            <a:avLst/>
          </a:prstGeom>
          <a:solidFill>
            <a:schemeClr val="bg1">
              <a:lumMod val="85000"/>
            </a:schemeClr>
          </a:solidFill>
        </p:spPr>
        <p:txBody>
          <a:bodyPr wrap="square">
            <a:spAutoFit/>
          </a:bodyPr>
          <a:lstStyle/>
          <a:p>
            <a:r>
              <a:rPr lang="en-US" sz="800" b="0" dirty="0">
                <a:solidFill>
                  <a:srgbClr val="B5200D"/>
                </a:solidFill>
                <a:effectLst/>
                <a:latin typeface="Consolas" panose="020B0609020204030204" pitchFamily="49" charset="0"/>
              </a:rPr>
              <a:t>&gt; File: </a:t>
            </a:r>
            <a:r>
              <a:rPr lang="en-US" sz="800" b="0" dirty="0" err="1">
                <a:solidFill>
                  <a:srgbClr val="B5200D"/>
                </a:solidFill>
                <a:effectLst/>
                <a:latin typeface="Consolas" panose="020B0609020204030204" pitchFamily="49" charset="0"/>
              </a:rPr>
              <a:t>printfunktions.h</a:t>
            </a:r>
            <a:endParaRPr lang="en-US" sz="800" b="0" dirty="0">
              <a:solidFill>
                <a:srgbClr val="B5200D"/>
              </a:solidFill>
              <a:effectLst/>
              <a:latin typeface="Consolas" panose="020B0609020204030204" pitchFamily="49" charset="0"/>
            </a:endParaRPr>
          </a:p>
          <a:p>
            <a:pPr marL="228600" indent="-228600">
              <a:buFont typeface="+mj-lt"/>
              <a:buAutoNum type="arabicPeriod"/>
            </a:pPr>
            <a:r>
              <a:rPr lang="en-US" sz="800" b="0" dirty="0">
                <a:solidFill>
                  <a:srgbClr val="B5200D"/>
                </a:solidFill>
                <a:effectLst/>
                <a:latin typeface="Consolas" panose="020B0609020204030204" pitchFamily="49" charset="0"/>
              </a:rPr>
              <a:t>#pragma</a:t>
            </a:r>
            <a:r>
              <a:rPr lang="en-US" sz="800" b="0" dirty="0">
                <a:solidFill>
                  <a:srgbClr val="0F4A85"/>
                </a:solidFill>
                <a:effectLst/>
                <a:latin typeface="Consolas" panose="020B0609020204030204" pitchFamily="49" charset="0"/>
              </a:rPr>
              <a:t> </a:t>
            </a:r>
            <a:r>
              <a:rPr lang="en-US" sz="800" b="0" dirty="0">
                <a:solidFill>
                  <a:srgbClr val="264F78"/>
                </a:solidFill>
                <a:effectLst/>
                <a:latin typeface="Consolas" panose="020B0609020204030204" pitchFamily="49" charset="0"/>
              </a:rPr>
              <a:t>once</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0F4A85"/>
                </a:solidFill>
                <a:effectLst/>
                <a:latin typeface="Consolas" panose="020B0609020204030204" pitchFamily="49" charset="0"/>
              </a:rPr>
              <a:t>extern</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void</a:t>
            </a: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print1DArrayAsColumn</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arr1d</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N</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0F4A85"/>
                </a:solidFill>
                <a:effectLst/>
                <a:latin typeface="Consolas" panose="020B0609020204030204" pitchFamily="49" charset="0"/>
              </a:rPr>
              <a:t>extern</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void</a:t>
            </a: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print1DArrayAsRow</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arr1d</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N</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0F4A85"/>
                </a:solidFill>
                <a:effectLst/>
                <a:latin typeface="Consolas" panose="020B0609020204030204" pitchFamily="49" charset="0"/>
              </a:rPr>
              <a:t>extern</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void</a:t>
            </a: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print2DArray</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void</a:t>
            </a:r>
            <a:r>
              <a:rPr lang="en-US" sz="800" b="0" dirty="0">
                <a:solidFill>
                  <a:srgbClr val="292929"/>
                </a:solidFill>
                <a:effectLst/>
                <a:latin typeface="Consolas" panose="020B0609020204030204" pitchFamily="49" charset="0"/>
              </a:rPr>
              <a:t> </a:t>
            </a:r>
            <a:r>
              <a:rPr lang="en-US" sz="800" b="0" dirty="0">
                <a:solidFill>
                  <a:srgbClr val="000000"/>
                </a:solidFill>
                <a:effectLst/>
                <a:latin typeface="Consolas" panose="020B0609020204030204" pitchFamily="49" charset="0"/>
              </a:rPr>
              <a:t>*</a:t>
            </a:r>
            <a:r>
              <a:rPr lang="en-US" sz="800" b="0" dirty="0">
                <a:solidFill>
                  <a:srgbClr val="001080"/>
                </a:solidFill>
                <a:effectLst/>
                <a:latin typeface="Consolas" panose="020B0609020204030204" pitchFamily="49" charset="0"/>
              </a:rPr>
              <a:t>arr2d</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rows</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cols</a:t>
            </a:r>
            <a:r>
              <a:rPr lang="en-US" sz="800" b="0" dirty="0">
                <a:solidFill>
                  <a:srgbClr val="292929"/>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4330C036-5D09-6642-E1A5-CBF57AA873EB}"/>
              </a:ext>
            </a:extLst>
          </p:cNvPr>
          <p:cNvSpPr txBox="1"/>
          <p:nvPr/>
        </p:nvSpPr>
        <p:spPr>
          <a:xfrm>
            <a:off x="6260260" y="1078293"/>
            <a:ext cx="5344366" cy="4154984"/>
          </a:xfrm>
          <a:prstGeom prst="rect">
            <a:avLst/>
          </a:prstGeom>
          <a:solidFill>
            <a:schemeClr val="bg1">
              <a:lumMod val="85000"/>
            </a:schemeClr>
          </a:solidFill>
        </p:spPr>
        <p:txBody>
          <a:bodyPr wrap="square">
            <a:spAutoFit/>
          </a:bodyPr>
          <a:lstStyle/>
          <a:p>
            <a:r>
              <a:rPr lang="en-US" sz="800" dirty="0">
                <a:solidFill>
                  <a:srgbClr val="B5200D"/>
                </a:solidFill>
                <a:latin typeface="Consolas" panose="020B0609020204030204" pitchFamily="49" charset="0"/>
              </a:rPr>
              <a:t>&gt; File </a:t>
            </a:r>
            <a:r>
              <a:rPr lang="en-US" sz="800" dirty="0" err="1">
                <a:solidFill>
                  <a:srgbClr val="B5200D"/>
                </a:solidFill>
                <a:latin typeface="Consolas" panose="020B0609020204030204" pitchFamily="49" charset="0"/>
              </a:rPr>
              <a:t>printingfunktions.c</a:t>
            </a:r>
            <a:endParaRPr lang="en-US" sz="800" b="0" dirty="0">
              <a:solidFill>
                <a:srgbClr val="B5200D"/>
              </a:solidFill>
              <a:effectLst/>
              <a:latin typeface="Consolas" panose="020B0609020204030204" pitchFamily="49" charset="0"/>
            </a:endParaRPr>
          </a:p>
          <a:p>
            <a:pPr marL="228600" indent="-228600">
              <a:buFont typeface="+mj-lt"/>
              <a:buAutoNum type="arabicPeriod"/>
            </a:pPr>
            <a:r>
              <a:rPr lang="en-US" sz="800" b="0" dirty="0">
                <a:solidFill>
                  <a:srgbClr val="B5200D"/>
                </a:solidFill>
                <a:effectLst/>
                <a:latin typeface="Consolas" panose="020B0609020204030204" pitchFamily="49" charset="0"/>
              </a:rPr>
              <a:t>#include</a:t>
            </a:r>
            <a:r>
              <a:rPr lang="en-US" sz="800" b="0" dirty="0">
                <a:solidFill>
                  <a:srgbClr val="0F4A85"/>
                </a:solidFill>
                <a:effectLst/>
                <a:latin typeface="Consolas" panose="020B0609020204030204" pitchFamily="49" charset="0"/>
              </a:rPr>
              <a:t> &lt;</a:t>
            </a:r>
            <a:r>
              <a:rPr lang="en-US" sz="800" b="0" dirty="0" err="1">
                <a:solidFill>
                  <a:srgbClr val="0F4A85"/>
                </a:solidFill>
                <a:effectLst/>
                <a:latin typeface="Consolas" panose="020B0609020204030204" pitchFamily="49" charset="0"/>
              </a:rPr>
              <a:t>stdio.h</a:t>
            </a:r>
            <a:r>
              <a:rPr lang="en-US" sz="800" b="0" dirty="0">
                <a:solidFill>
                  <a:srgbClr val="0F4A85"/>
                </a:solidFill>
                <a:effectLst/>
                <a:latin typeface="Consolas" panose="020B0609020204030204" pitchFamily="49" charset="0"/>
              </a:rPr>
              <a:t>&gt;</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B5200D"/>
                </a:solidFill>
                <a:effectLst/>
                <a:latin typeface="Consolas" panose="020B0609020204030204" pitchFamily="49" charset="0"/>
              </a:rPr>
              <a:t>#include</a:t>
            </a:r>
            <a:r>
              <a:rPr lang="en-US" sz="800" b="0" dirty="0">
                <a:solidFill>
                  <a:srgbClr val="0F4A85"/>
                </a:solidFill>
                <a:effectLst/>
                <a:latin typeface="Consolas" panose="020B0609020204030204" pitchFamily="49" charset="0"/>
              </a:rPr>
              <a:t> "</a:t>
            </a:r>
            <a:r>
              <a:rPr lang="en-US" sz="800" b="0" dirty="0" err="1">
                <a:solidFill>
                  <a:srgbClr val="0F4A85"/>
                </a:solidFill>
                <a:effectLst/>
                <a:latin typeface="Consolas" panose="020B0609020204030204" pitchFamily="49" charset="0"/>
              </a:rPr>
              <a:t>printfunktions.h</a:t>
            </a:r>
            <a:r>
              <a:rPr lang="en-US" sz="800" b="0" dirty="0">
                <a:solidFill>
                  <a:srgbClr val="0F4A85"/>
                </a:solidFill>
                <a:effectLst/>
                <a:latin typeface="Consolas" panose="020B0609020204030204" pitchFamily="49" charset="0"/>
              </a:rPr>
              <a:t>"</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0F4A85"/>
                </a:solidFill>
                <a:effectLst/>
                <a:latin typeface="Consolas" panose="020B0609020204030204" pitchFamily="49" charset="0"/>
              </a:rPr>
              <a:t>void</a:t>
            </a: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print1DArrayAsRow</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arr1d</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N</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515151"/>
                </a:solidFill>
                <a:effectLst/>
                <a:latin typeface="Consolas" panose="020B0609020204030204" pitchFamily="49" charset="0"/>
              </a:rPr>
              <a:t>    /* Prints 1d array*/</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"Printing a size [</a:t>
            </a:r>
            <a:r>
              <a:rPr lang="en-US" sz="800" b="0" dirty="0">
                <a:solidFill>
                  <a:srgbClr val="001080"/>
                </a:solidFill>
                <a:effectLst/>
                <a:latin typeface="Consolas" panose="020B0609020204030204" pitchFamily="49" charset="0"/>
              </a:rPr>
              <a:t>%d</a:t>
            </a:r>
            <a:r>
              <a:rPr lang="en-US" sz="800" b="0" dirty="0">
                <a:solidFill>
                  <a:srgbClr val="0F4A85"/>
                </a:solidFill>
                <a:effectLst/>
                <a:latin typeface="Consolas" panose="020B0609020204030204" pitchFamily="49" charset="0"/>
              </a:rPr>
              <a:t>]  row array</a:t>
            </a:r>
            <a:r>
              <a:rPr lang="en-US" sz="800" b="0" dirty="0">
                <a:solidFill>
                  <a:srgbClr val="EE0000"/>
                </a:solidFill>
                <a:effectLst/>
                <a:latin typeface="Consolas" panose="020B0609020204030204" pitchFamily="49" charset="0"/>
              </a:rPr>
              <a:t>\</a:t>
            </a:r>
            <a:r>
              <a:rPr lang="en-US" sz="800" b="0" dirty="0" err="1">
                <a:solidFill>
                  <a:srgbClr val="EE0000"/>
                </a:solidFill>
                <a:effectLst/>
                <a:latin typeface="Consolas" panose="020B0609020204030204" pitchFamily="49" charset="0"/>
              </a:rPr>
              <a:t>n</a:t>
            </a:r>
            <a:r>
              <a:rPr lang="en-US" sz="800" b="0" dirty="0" err="1">
                <a:solidFill>
                  <a:srgbClr val="0F4A85"/>
                </a:solidFill>
                <a:effectLst/>
                <a:latin typeface="Consolas" panose="020B0609020204030204" pitchFamily="49" charset="0"/>
              </a:rPr>
              <a:t>"</a:t>
            </a:r>
            <a:r>
              <a:rPr lang="en-US" sz="800" b="0" dirty="0" err="1">
                <a:solidFill>
                  <a:srgbClr val="292929"/>
                </a:solidFill>
                <a:effectLst/>
                <a:latin typeface="Consolas" panose="020B0609020204030204" pitchFamily="49" charset="0"/>
              </a:rPr>
              <a:t>,</a:t>
            </a:r>
            <a:r>
              <a:rPr lang="en-US" sz="800" b="0" dirty="0" err="1">
                <a:solidFill>
                  <a:srgbClr val="001080"/>
                </a:solidFill>
                <a:effectLst/>
                <a:latin typeface="Consolas" panose="020B0609020204030204" pitchFamily="49" charset="0"/>
              </a:rPr>
              <a:t>N</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B5200D"/>
                </a:solidFill>
                <a:effectLst/>
                <a:latin typeface="Consolas" panose="020B0609020204030204" pitchFamily="49" charset="0"/>
              </a:rPr>
              <a:t>for</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n</a:t>
            </a:r>
            <a:r>
              <a:rPr lang="en-US" sz="800" b="0" dirty="0">
                <a:solidFill>
                  <a:srgbClr val="000000"/>
                </a:solidFill>
                <a:effectLst/>
                <a:latin typeface="Consolas" panose="020B0609020204030204" pitchFamily="49" charset="0"/>
              </a:rPr>
              <a:t>=</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n</a:t>
            </a:r>
            <a:r>
              <a:rPr lang="en-US" sz="800" b="0" dirty="0">
                <a:solidFill>
                  <a:srgbClr val="000000"/>
                </a:solidFill>
                <a:effectLst/>
                <a:latin typeface="Consolas" panose="020B0609020204030204" pitchFamily="49" charset="0"/>
              </a:rPr>
              <a:t>&lt;</a:t>
            </a:r>
            <a:r>
              <a:rPr lang="en-US" sz="800" b="0" dirty="0" err="1">
                <a:solidFill>
                  <a:srgbClr val="001080"/>
                </a:solidFill>
                <a:effectLst/>
                <a:latin typeface="Consolas" panose="020B0609020204030204" pitchFamily="49" charset="0"/>
              </a:rPr>
              <a:t>N</a:t>
            </a:r>
            <a:r>
              <a:rPr lang="en-US" sz="800" b="0" dirty="0" err="1">
                <a:solidFill>
                  <a:srgbClr val="292929"/>
                </a:solidFill>
                <a:effectLst/>
                <a:latin typeface="Consolas" panose="020B0609020204030204" pitchFamily="49" charset="0"/>
              </a:rPr>
              <a:t>;</a:t>
            </a:r>
            <a:r>
              <a:rPr lang="en-US" sz="800" b="0" dirty="0" err="1">
                <a:solidFill>
                  <a:srgbClr val="001080"/>
                </a:solidFill>
                <a:effectLst/>
                <a:latin typeface="Consolas" panose="020B0609020204030204" pitchFamily="49" charset="0"/>
              </a:rPr>
              <a:t>n</a:t>
            </a:r>
            <a:r>
              <a:rPr lang="en-US" sz="800" b="0" dirty="0">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a:t>
            </a:r>
            <a:r>
              <a:rPr lang="en-US" sz="800" b="0" dirty="0">
                <a:solidFill>
                  <a:srgbClr val="001080"/>
                </a:solidFill>
                <a:effectLst/>
                <a:latin typeface="Consolas" panose="020B0609020204030204" pitchFamily="49" charset="0"/>
              </a:rPr>
              <a:t>%4d</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arr1d</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n</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B5200D"/>
                </a:solidFill>
                <a:effectLst/>
                <a:latin typeface="Consolas" panose="020B0609020204030204" pitchFamily="49" charset="0"/>
              </a:rPr>
              <a:t>if</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n</a:t>
            </a:r>
            <a:r>
              <a:rPr lang="en-US" sz="800" b="0" dirty="0">
                <a:solidFill>
                  <a:srgbClr val="000000"/>
                </a:solidFill>
                <a:effectLst/>
                <a:latin typeface="Consolas" panose="020B0609020204030204" pitchFamily="49" charset="0"/>
              </a:rPr>
              <a:t>&lt;</a:t>
            </a:r>
            <a:r>
              <a:rPr lang="en-US" sz="800" b="0" dirty="0">
                <a:solidFill>
                  <a:srgbClr val="001080"/>
                </a:solidFill>
                <a:effectLst/>
                <a:latin typeface="Consolas" panose="020B0609020204030204" pitchFamily="49" charset="0"/>
              </a:rPr>
              <a:t>N</a:t>
            </a:r>
            <a:r>
              <a:rPr lang="en-US" sz="800" b="0" dirty="0">
                <a:solidFill>
                  <a:srgbClr val="000000"/>
                </a:solidFill>
                <a:effectLst/>
                <a:latin typeface="Consolas" panose="020B0609020204030204" pitchFamily="49" charset="0"/>
              </a:rPr>
              <a:t>-</a:t>
            </a:r>
            <a:r>
              <a:rPr lang="en-US" sz="800" b="0" dirty="0">
                <a:solidFill>
                  <a:srgbClr val="096D48"/>
                </a:solidFill>
                <a:effectLst/>
                <a:latin typeface="Consolas" panose="020B0609020204030204" pitchFamily="49" charset="0"/>
              </a:rPr>
              <a:t>1</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a:t>
            </a:r>
            <a:r>
              <a:rPr lang="en-US" sz="800" b="0" dirty="0">
                <a:solidFill>
                  <a:srgbClr val="EE0000"/>
                </a:solidFill>
                <a:effectLst/>
                <a:latin typeface="Consolas" panose="020B0609020204030204" pitchFamily="49" charset="0"/>
              </a:rPr>
              <a:t>\n</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0F4A85"/>
                </a:solidFill>
                <a:effectLst/>
                <a:latin typeface="Consolas" panose="020B0609020204030204" pitchFamily="49" charset="0"/>
              </a:rPr>
              <a:t>void</a:t>
            </a: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print1DArrayAsColumn</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arr1d</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N</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515151"/>
                </a:solidFill>
                <a:effectLst/>
                <a:latin typeface="Consolas" panose="020B0609020204030204" pitchFamily="49" charset="0"/>
              </a:rPr>
              <a:t>    /* Prints 1d array*/</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"Printing a size [</a:t>
            </a:r>
            <a:r>
              <a:rPr lang="en-US" sz="800" b="0" dirty="0">
                <a:solidFill>
                  <a:srgbClr val="001080"/>
                </a:solidFill>
                <a:effectLst/>
                <a:latin typeface="Consolas" panose="020B0609020204030204" pitchFamily="49" charset="0"/>
              </a:rPr>
              <a:t>%d</a:t>
            </a:r>
            <a:r>
              <a:rPr lang="en-US" sz="800" b="0" dirty="0">
                <a:solidFill>
                  <a:srgbClr val="0F4A85"/>
                </a:solidFill>
                <a:effectLst/>
                <a:latin typeface="Consolas" panose="020B0609020204030204" pitchFamily="49" charset="0"/>
              </a:rPr>
              <a:t>] column array</a:t>
            </a:r>
            <a:r>
              <a:rPr lang="en-US" sz="800" b="0" dirty="0">
                <a:solidFill>
                  <a:srgbClr val="EE0000"/>
                </a:solidFill>
                <a:effectLst/>
                <a:latin typeface="Consolas" panose="020B0609020204030204" pitchFamily="49" charset="0"/>
              </a:rPr>
              <a:t>\</a:t>
            </a:r>
            <a:r>
              <a:rPr lang="en-US" sz="800" b="0" dirty="0" err="1">
                <a:solidFill>
                  <a:srgbClr val="EE0000"/>
                </a:solidFill>
                <a:effectLst/>
                <a:latin typeface="Consolas" panose="020B0609020204030204" pitchFamily="49" charset="0"/>
              </a:rPr>
              <a:t>n</a:t>
            </a:r>
            <a:r>
              <a:rPr lang="en-US" sz="800" b="0" dirty="0" err="1">
                <a:solidFill>
                  <a:srgbClr val="0F4A85"/>
                </a:solidFill>
                <a:effectLst/>
                <a:latin typeface="Consolas" panose="020B0609020204030204" pitchFamily="49" charset="0"/>
              </a:rPr>
              <a:t>"</a:t>
            </a:r>
            <a:r>
              <a:rPr lang="en-US" sz="800" b="0" dirty="0" err="1">
                <a:solidFill>
                  <a:srgbClr val="292929"/>
                </a:solidFill>
                <a:effectLst/>
                <a:latin typeface="Consolas" panose="020B0609020204030204" pitchFamily="49" charset="0"/>
              </a:rPr>
              <a:t>,</a:t>
            </a:r>
            <a:r>
              <a:rPr lang="en-US" sz="800" b="0" dirty="0" err="1">
                <a:solidFill>
                  <a:srgbClr val="001080"/>
                </a:solidFill>
                <a:effectLst/>
                <a:latin typeface="Consolas" panose="020B0609020204030204" pitchFamily="49" charset="0"/>
              </a:rPr>
              <a:t>N</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B5200D"/>
                </a:solidFill>
                <a:effectLst/>
                <a:latin typeface="Consolas" panose="020B0609020204030204" pitchFamily="49" charset="0"/>
              </a:rPr>
              <a:t>for</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n</a:t>
            </a:r>
            <a:r>
              <a:rPr lang="en-US" sz="800" b="0" dirty="0">
                <a:solidFill>
                  <a:srgbClr val="000000"/>
                </a:solidFill>
                <a:effectLst/>
                <a:latin typeface="Consolas" panose="020B0609020204030204" pitchFamily="49" charset="0"/>
              </a:rPr>
              <a:t>=</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n</a:t>
            </a:r>
            <a:r>
              <a:rPr lang="en-US" sz="800" b="0" dirty="0">
                <a:solidFill>
                  <a:srgbClr val="000000"/>
                </a:solidFill>
                <a:effectLst/>
                <a:latin typeface="Consolas" panose="020B0609020204030204" pitchFamily="49" charset="0"/>
              </a:rPr>
              <a:t>&lt;</a:t>
            </a:r>
            <a:r>
              <a:rPr lang="en-US" sz="800" b="0" dirty="0" err="1">
                <a:solidFill>
                  <a:srgbClr val="001080"/>
                </a:solidFill>
                <a:effectLst/>
                <a:latin typeface="Consolas" panose="020B0609020204030204" pitchFamily="49" charset="0"/>
              </a:rPr>
              <a:t>N</a:t>
            </a:r>
            <a:r>
              <a:rPr lang="en-US" sz="800" b="0" dirty="0" err="1">
                <a:solidFill>
                  <a:srgbClr val="292929"/>
                </a:solidFill>
                <a:effectLst/>
                <a:latin typeface="Consolas" panose="020B0609020204030204" pitchFamily="49" charset="0"/>
              </a:rPr>
              <a:t>;</a:t>
            </a:r>
            <a:r>
              <a:rPr lang="en-US" sz="800" b="0" dirty="0" err="1">
                <a:solidFill>
                  <a:srgbClr val="001080"/>
                </a:solidFill>
                <a:effectLst/>
                <a:latin typeface="Consolas" panose="020B0609020204030204" pitchFamily="49" charset="0"/>
              </a:rPr>
              <a:t>n</a:t>
            </a:r>
            <a:r>
              <a:rPr lang="en-US" sz="800" b="0" dirty="0">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a:t>
            </a:r>
            <a:r>
              <a:rPr lang="en-US" sz="800" b="0" dirty="0">
                <a:solidFill>
                  <a:srgbClr val="001080"/>
                </a:solidFill>
                <a:effectLst/>
                <a:latin typeface="Consolas" panose="020B0609020204030204" pitchFamily="49" charset="0"/>
              </a:rPr>
              <a:t>%6d</a:t>
            </a:r>
            <a:r>
              <a:rPr lang="en-US" sz="800" b="0" dirty="0">
                <a:solidFill>
                  <a:srgbClr val="EE0000"/>
                </a:solidFill>
                <a:effectLst/>
                <a:latin typeface="Consolas" panose="020B0609020204030204" pitchFamily="49" charset="0"/>
              </a:rPr>
              <a:t>\n</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arr1d</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n</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p>
          <a:p>
            <a:pPr marL="228600" indent="-228600">
              <a:buFont typeface="+mj-lt"/>
              <a:buAutoNum type="arabicPeriod"/>
            </a:pP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0F4A85"/>
                </a:solidFill>
                <a:effectLst/>
                <a:latin typeface="Consolas" panose="020B0609020204030204" pitchFamily="49" charset="0"/>
              </a:rPr>
              <a:t>void</a:t>
            </a:r>
            <a:r>
              <a:rPr lang="en-US" sz="800" b="0" dirty="0">
                <a:solidFill>
                  <a:srgbClr val="292929"/>
                </a:solidFill>
                <a:effectLst/>
                <a:latin typeface="Consolas" panose="020B0609020204030204" pitchFamily="49" charset="0"/>
              </a:rPr>
              <a:t> </a:t>
            </a:r>
            <a:r>
              <a:rPr lang="en-US" sz="800" b="0" dirty="0">
                <a:solidFill>
                  <a:srgbClr val="5E2CBC"/>
                </a:solidFill>
                <a:effectLst/>
                <a:latin typeface="Consolas" panose="020B0609020204030204" pitchFamily="49" charset="0"/>
              </a:rPr>
              <a:t>print2DArray</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void</a:t>
            </a:r>
            <a:r>
              <a:rPr lang="en-US" sz="800" b="0" dirty="0">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arr2d</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rows</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cols</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515151"/>
                </a:solidFill>
                <a:effectLst/>
                <a:latin typeface="Consolas" panose="020B0609020204030204" pitchFamily="49" charset="0"/>
              </a:rPr>
              <a:t>    /* Prints 2d array*/</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0000"/>
                </a:solidFill>
                <a:effectLst/>
                <a:latin typeface="Consolas" panose="020B0609020204030204" pitchFamily="49" charset="0"/>
              </a:rPr>
              <a:t>*</a:t>
            </a:r>
            <a:r>
              <a:rPr lang="en-US" sz="800" b="0" dirty="0">
                <a:solidFill>
                  <a:srgbClr val="001080"/>
                </a:solidFill>
                <a:effectLst/>
                <a:latin typeface="Consolas" panose="020B0609020204030204" pitchFamily="49" charset="0"/>
              </a:rPr>
              <a:t>array</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cols</a:t>
            </a:r>
            <a:r>
              <a:rPr lang="en-US" sz="800" b="0" dirty="0">
                <a:solidFill>
                  <a:srgbClr val="292929"/>
                </a:solidFill>
                <a:effectLst/>
                <a:latin typeface="Consolas" panose="020B0609020204030204" pitchFamily="49" charset="0"/>
              </a:rPr>
              <a:t>] </a:t>
            </a:r>
            <a:r>
              <a:rPr lang="en-US" sz="800" b="0" dirty="0">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arr2d</a:t>
            </a:r>
            <a:r>
              <a:rPr lang="en-US" sz="800" b="0" dirty="0">
                <a:solidFill>
                  <a:srgbClr val="292929"/>
                </a:solidFill>
                <a:effectLst/>
                <a:latin typeface="Consolas" panose="020B0609020204030204" pitchFamily="49" charset="0"/>
              </a:rPr>
              <a:t>;</a:t>
            </a:r>
            <a:r>
              <a:rPr lang="en-US" sz="800" b="0" dirty="0">
                <a:solidFill>
                  <a:srgbClr val="515151"/>
                </a:solidFill>
                <a:effectLst/>
                <a:latin typeface="Consolas" panose="020B0609020204030204" pitchFamily="49" charset="0"/>
              </a:rPr>
              <a:t> // Cast the void pointer to the appropriate array type</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"Printing a size [</a:t>
            </a:r>
            <a:r>
              <a:rPr lang="en-US" sz="800" b="0" dirty="0">
                <a:solidFill>
                  <a:srgbClr val="001080"/>
                </a:solidFill>
                <a:effectLst/>
                <a:latin typeface="Consolas" panose="020B0609020204030204" pitchFamily="49" charset="0"/>
              </a:rPr>
              <a:t>%</a:t>
            </a:r>
            <a:r>
              <a:rPr lang="en-US" sz="800" b="0" dirty="0" err="1">
                <a:solidFill>
                  <a:srgbClr val="001080"/>
                </a:solidFill>
                <a:effectLst/>
                <a:latin typeface="Consolas" panose="020B0609020204030204" pitchFamily="49" charset="0"/>
              </a:rPr>
              <a:t>d</a:t>
            </a:r>
            <a:r>
              <a:rPr lang="en-US" sz="800" b="0" dirty="0" err="1">
                <a:solidFill>
                  <a:srgbClr val="0F4A85"/>
                </a:solidFill>
                <a:effectLst/>
                <a:latin typeface="Consolas" panose="020B0609020204030204" pitchFamily="49" charset="0"/>
              </a:rPr>
              <a:t>,</a:t>
            </a:r>
            <a:r>
              <a:rPr lang="en-US" sz="800" b="0" dirty="0" err="1">
                <a:solidFill>
                  <a:srgbClr val="001080"/>
                </a:solidFill>
                <a:effectLst/>
                <a:latin typeface="Consolas" panose="020B0609020204030204" pitchFamily="49" charset="0"/>
              </a:rPr>
              <a:t>%d</a:t>
            </a:r>
            <a:r>
              <a:rPr lang="en-US" sz="800" b="0" dirty="0">
                <a:solidFill>
                  <a:srgbClr val="0F4A85"/>
                </a:solidFill>
                <a:effectLst/>
                <a:latin typeface="Consolas" panose="020B0609020204030204" pitchFamily="49" charset="0"/>
              </a:rPr>
              <a:t>] array</a:t>
            </a:r>
            <a:r>
              <a:rPr lang="en-US" sz="800" b="0" dirty="0">
                <a:solidFill>
                  <a:srgbClr val="EE0000"/>
                </a:solidFill>
                <a:effectLst/>
                <a:latin typeface="Consolas" panose="020B0609020204030204" pitchFamily="49" charset="0"/>
              </a:rPr>
              <a:t>\n</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r>
              <a:rPr lang="en-US" sz="800" b="0" dirty="0" err="1">
                <a:solidFill>
                  <a:srgbClr val="001080"/>
                </a:solidFill>
                <a:effectLst/>
                <a:latin typeface="Consolas" panose="020B0609020204030204" pitchFamily="49" charset="0"/>
              </a:rPr>
              <a:t>rows</a:t>
            </a:r>
            <a:r>
              <a:rPr lang="en-US" sz="800" b="0" dirty="0" err="1">
                <a:solidFill>
                  <a:srgbClr val="292929"/>
                </a:solidFill>
                <a:effectLst/>
                <a:latin typeface="Consolas" panose="020B0609020204030204" pitchFamily="49" charset="0"/>
              </a:rPr>
              <a:t>,</a:t>
            </a:r>
            <a:r>
              <a:rPr lang="en-US" sz="800" b="0" dirty="0" err="1">
                <a:solidFill>
                  <a:srgbClr val="001080"/>
                </a:solidFill>
                <a:effectLst/>
                <a:latin typeface="Consolas" panose="020B0609020204030204" pitchFamily="49" charset="0"/>
              </a:rPr>
              <a:t>cols</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B5200D"/>
                </a:solidFill>
                <a:effectLst/>
                <a:latin typeface="Consolas" panose="020B0609020204030204" pitchFamily="49" charset="0"/>
              </a:rPr>
              <a:t>for</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r</a:t>
            </a:r>
            <a:r>
              <a:rPr lang="en-US" sz="800" b="0" dirty="0">
                <a:solidFill>
                  <a:srgbClr val="292929"/>
                </a:solidFill>
                <a:effectLst/>
                <a:latin typeface="Consolas" panose="020B0609020204030204" pitchFamily="49" charset="0"/>
              </a:rPr>
              <a:t> </a:t>
            </a:r>
            <a:r>
              <a:rPr lang="en-US" sz="800" b="0" dirty="0">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r</a:t>
            </a:r>
            <a:r>
              <a:rPr lang="en-US" sz="800" b="0" dirty="0">
                <a:solidFill>
                  <a:srgbClr val="292929"/>
                </a:solidFill>
                <a:effectLst/>
                <a:latin typeface="Consolas" panose="020B0609020204030204" pitchFamily="49" charset="0"/>
              </a:rPr>
              <a:t> </a:t>
            </a:r>
            <a:r>
              <a:rPr lang="en-US" sz="800" b="0" dirty="0">
                <a:solidFill>
                  <a:srgbClr val="000000"/>
                </a:solidFill>
                <a:effectLst/>
                <a:latin typeface="Consolas" panose="020B0609020204030204" pitchFamily="49" charset="0"/>
              </a:rPr>
              <a:t>&lt;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rows</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r</a:t>
            </a:r>
            <a:r>
              <a:rPr lang="en-US" sz="800" b="0" dirty="0">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B5200D"/>
                </a:solidFill>
                <a:effectLst/>
                <a:latin typeface="Consolas" panose="020B0609020204030204" pitchFamily="49" charset="0"/>
              </a:rPr>
              <a:t>for</a:t>
            </a:r>
            <a:r>
              <a:rPr lang="en-US" sz="800" b="0" dirty="0">
                <a:solidFill>
                  <a:srgbClr val="292929"/>
                </a:solidFill>
                <a:effectLst/>
                <a:latin typeface="Consolas" panose="020B0609020204030204" pitchFamily="49" charset="0"/>
              </a:rPr>
              <a:t> (</a:t>
            </a:r>
            <a:r>
              <a:rPr lang="en-US" sz="800" b="0" dirty="0">
                <a:solidFill>
                  <a:srgbClr val="0F4A85"/>
                </a:solidFill>
                <a:effectLst/>
                <a:latin typeface="Consolas" panose="020B0609020204030204" pitchFamily="49" charset="0"/>
              </a:rPr>
              <a:t>int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c</a:t>
            </a:r>
            <a:r>
              <a:rPr lang="en-US" sz="800" b="0" dirty="0">
                <a:solidFill>
                  <a:srgbClr val="292929"/>
                </a:solidFill>
                <a:effectLst/>
                <a:latin typeface="Consolas" panose="020B0609020204030204" pitchFamily="49" charset="0"/>
              </a:rPr>
              <a:t> </a:t>
            </a:r>
            <a:r>
              <a:rPr lang="en-US" sz="800" b="0" dirty="0">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r>
              <a:rPr lang="en-US" sz="800" b="0" dirty="0">
                <a:solidFill>
                  <a:srgbClr val="096D48"/>
                </a:solidFill>
                <a:effectLst/>
                <a:latin typeface="Consolas" panose="020B0609020204030204" pitchFamily="49" charset="0"/>
              </a:rPr>
              <a:t>0</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c</a:t>
            </a:r>
            <a:r>
              <a:rPr lang="en-US" sz="800" b="0" dirty="0">
                <a:solidFill>
                  <a:srgbClr val="292929"/>
                </a:solidFill>
                <a:effectLst/>
                <a:latin typeface="Consolas" panose="020B0609020204030204" pitchFamily="49" charset="0"/>
              </a:rPr>
              <a:t> </a:t>
            </a:r>
            <a:r>
              <a:rPr lang="en-US" sz="800" b="0" dirty="0">
                <a:solidFill>
                  <a:srgbClr val="000000"/>
                </a:solidFill>
                <a:effectLst/>
                <a:latin typeface="Consolas" panose="020B0609020204030204" pitchFamily="49" charset="0"/>
              </a:rPr>
              <a:t>&lt;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cols</a:t>
            </a:r>
            <a:r>
              <a:rPr lang="en-US" sz="800" b="0" dirty="0">
                <a:solidFill>
                  <a:srgbClr val="292929"/>
                </a:solidFill>
                <a:effectLst/>
                <a:latin typeface="Consolas" panose="020B0609020204030204" pitchFamily="49" charset="0"/>
              </a:rPr>
              <a:t>; </a:t>
            </a:r>
            <a:r>
              <a:rPr lang="en-US" sz="800" b="0" dirty="0" err="1">
                <a:solidFill>
                  <a:srgbClr val="001080"/>
                </a:solidFill>
                <a:effectLst/>
                <a:latin typeface="Consolas" panose="020B0609020204030204" pitchFamily="49" charset="0"/>
              </a:rPr>
              <a:t>c</a:t>
            </a:r>
            <a:r>
              <a:rPr lang="en-US" sz="800" b="0" dirty="0" err="1">
                <a:solidFill>
                  <a:srgbClr val="000000"/>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a:t>
            </a:r>
            <a:r>
              <a:rPr lang="en-US" sz="800" b="0" dirty="0">
                <a:solidFill>
                  <a:srgbClr val="001080"/>
                </a:solidFill>
                <a:effectLst/>
                <a:latin typeface="Consolas" panose="020B0609020204030204" pitchFamily="49" charset="0"/>
              </a:rPr>
              <a:t>%4d</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array</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r</a:t>
            </a:r>
            <a:r>
              <a:rPr lang="en-US" sz="800" b="0" dirty="0">
                <a:solidFill>
                  <a:srgbClr val="292929"/>
                </a:solidFill>
                <a:effectLst/>
                <a:latin typeface="Consolas" panose="020B0609020204030204" pitchFamily="49" charset="0"/>
              </a:rPr>
              <a:t>][</a:t>
            </a:r>
            <a:r>
              <a:rPr lang="en-US" sz="800" b="0" dirty="0">
                <a:solidFill>
                  <a:srgbClr val="001080"/>
                </a:solidFill>
                <a:effectLst/>
                <a:latin typeface="Consolas" panose="020B0609020204030204" pitchFamily="49" charset="0"/>
              </a:rPr>
              <a:t>c</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a:solidFill>
                  <a:srgbClr val="B5200D"/>
                </a:solidFill>
                <a:effectLst/>
                <a:latin typeface="Consolas" panose="020B0609020204030204" pitchFamily="49" charset="0"/>
              </a:rPr>
              <a:t>if</a:t>
            </a:r>
            <a:r>
              <a:rPr lang="en-US" sz="800" b="0" dirty="0">
                <a:solidFill>
                  <a:srgbClr val="292929"/>
                </a:solidFill>
                <a:effectLst/>
                <a:latin typeface="Consolas" panose="020B0609020204030204" pitchFamily="49" charset="0"/>
              </a:rPr>
              <a:t> (</a:t>
            </a:r>
            <a:r>
              <a:rPr lang="en-US" sz="800" b="0" dirty="0">
                <a:solidFill>
                  <a:srgbClr val="001080"/>
                </a:solidFill>
                <a:effectLst/>
                <a:latin typeface="Consolas" panose="020B0609020204030204" pitchFamily="49" charset="0"/>
              </a:rPr>
              <a:t>c</a:t>
            </a:r>
            <a:r>
              <a:rPr lang="en-US" sz="800" b="0" dirty="0">
                <a:solidFill>
                  <a:srgbClr val="000000"/>
                </a:solidFill>
                <a:effectLst/>
                <a:latin typeface="Consolas" panose="020B0609020204030204" pitchFamily="49" charset="0"/>
              </a:rPr>
              <a:t>&lt;</a:t>
            </a:r>
            <a:r>
              <a:rPr lang="en-US" sz="800" b="0" dirty="0">
                <a:solidFill>
                  <a:srgbClr val="001080"/>
                </a:solidFill>
                <a:effectLst/>
                <a:latin typeface="Consolas" panose="020B0609020204030204" pitchFamily="49" charset="0"/>
              </a:rPr>
              <a:t>cols</a:t>
            </a:r>
            <a:r>
              <a:rPr lang="en-US" sz="800" b="0" dirty="0">
                <a:solidFill>
                  <a:srgbClr val="000000"/>
                </a:solidFill>
                <a:effectLst/>
                <a:latin typeface="Consolas" panose="020B0609020204030204" pitchFamily="49" charset="0"/>
              </a:rPr>
              <a:t>-</a:t>
            </a:r>
            <a:r>
              <a:rPr lang="en-US" sz="800" b="0" dirty="0">
                <a:solidFill>
                  <a:srgbClr val="096D48"/>
                </a:solidFill>
                <a:effectLst/>
                <a:latin typeface="Consolas" panose="020B0609020204030204" pitchFamily="49" charset="0"/>
              </a:rPr>
              <a:t>1</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p>
          <a:p>
            <a:pPr marL="228600" indent="-228600">
              <a:buFont typeface="+mj-lt"/>
              <a:buAutoNum type="arabicPeriod"/>
            </a:pPr>
            <a:r>
              <a:rPr lang="en-US" sz="800" b="0" dirty="0">
                <a:solidFill>
                  <a:srgbClr val="292929"/>
                </a:solidFill>
                <a:effectLst/>
                <a:latin typeface="Consolas" panose="020B0609020204030204" pitchFamily="49" charset="0"/>
              </a:rPr>
              <a:t>        }</a:t>
            </a:r>
          </a:p>
          <a:p>
            <a:pPr marL="228600" indent="-228600">
              <a:buFont typeface="+mj-lt"/>
              <a:buAutoNum type="arabicPeriod"/>
            </a:pPr>
            <a:r>
              <a:rPr lang="en-US" sz="800" b="0" dirty="0">
                <a:solidFill>
                  <a:srgbClr val="292929"/>
                </a:solidFill>
                <a:effectLst/>
                <a:latin typeface="Consolas" panose="020B0609020204030204" pitchFamily="49" charset="0"/>
              </a:rPr>
              <a:t>        </a:t>
            </a:r>
            <a:r>
              <a:rPr lang="en-US" sz="800" b="0" dirty="0" err="1">
                <a:solidFill>
                  <a:srgbClr val="5E2CBC"/>
                </a:solidFill>
                <a:effectLst/>
                <a:latin typeface="Consolas" panose="020B0609020204030204" pitchFamily="49" charset="0"/>
              </a:rPr>
              <a:t>printf</a:t>
            </a:r>
            <a:r>
              <a:rPr lang="en-US" sz="800" b="0" dirty="0">
                <a:solidFill>
                  <a:srgbClr val="292929"/>
                </a:solidFill>
                <a:effectLst/>
                <a:latin typeface="Consolas" panose="020B0609020204030204" pitchFamily="49" charset="0"/>
              </a:rPr>
              <a:t>(</a:t>
            </a:r>
            <a:r>
              <a:rPr lang="en-US" sz="800" b="0" dirty="0">
                <a:solidFill>
                  <a:srgbClr val="0F4A85"/>
                </a:solidFill>
                <a:effectLst/>
                <a:latin typeface="Consolas" panose="020B0609020204030204" pitchFamily="49" charset="0"/>
              </a:rPr>
              <a:t>"</a:t>
            </a:r>
            <a:r>
              <a:rPr lang="en-US" sz="800" b="0" dirty="0">
                <a:solidFill>
                  <a:srgbClr val="EE0000"/>
                </a:solidFill>
                <a:effectLst/>
                <a:latin typeface="Consolas" panose="020B0609020204030204" pitchFamily="49" charset="0"/>
              </a:rPr>
              <a:t>\n</a:t>
            </a:r>
            <a:r>
              <a:rPr lang="en-US" sz="800" b="0" dirty="0">
                <a:solidFill>
                  <a:srgbClr val="0F4A85"/>
                </a:solidFill>
                <a:effectLst/>
                <a:latin typeface="Consolas" panose="020B0609020204030204" pitchFamily="49" charset="0"/>
              </a:rPr>
              <a:t>"</a:t>
            </a:r>
            <a:r>
              <a:rPr lang="en-US" sz="800" b="0" dirty="0">
                <a:solidFill>
                  <a:srgbClr val="292929"/>
                </a:solidFill>
                <a:effectLst/>
                <a:latin typeface="Consolas" panose="020B0609020204030204" pitchFamily="49" charset="0"/>
              </a:rPr>
              <a:t>);</a:t>
            </a:r>
            <a:r>
              <a:rPr lang="en-US" sz="800" b="0" dirty="0">
                <a:solidFill>
                  <a:srgbClr val="515151"/>
                </a:solidFill>
                <a:effectLst/>
                <a:latin typeface="Consolas" panose="020B0609020204030204" pitchFamily="49" charset="0"/>
              </a:rPr>
              <a:t> // Move to the next row</a:t>
            </a:r>
            <a:endParaRPr lang="en-US" sz="800" b="0" dirty="0">
              <a:solidFill>
                <a:srgbClr val="292929"/>
              </a:solidFill>
              <a:effectLst/>
              <a:latin typeface="Consolas" panose="020B0609020204030204" pitchFamily="49" charset="0"/>
            </a:endParaRPr>
          </a:p>
          <a:p>
            <a:pPr marL="228600" indent="-228600">
              <a:buFont typeface="+mj-lt"/>
              <a:buAutoNum type="arabicPeriod"/>
            </a:pPr>
            <a:r>
              <a:rPr lang="en-US" sz="800" b="0" dirty="0">
                <a:solidFill>
                  <a:srgbClr val="292929"/>
                </a:solidFill>
                <a:effectLst/>
                <a:latin typeface="Consolas" panose="020B0609020204030204" pitchFamily="49" charset="0"/>
              </a:rPr>
              <a:t>    }</a:t>
            </a:r>
          </a:p>
          <a:p>
            <a:pPr marL="228600" indent="-228600">
              <a:buFont typeface="+mj-lt"/>
              <a:buAutoNum type="arabicPeriod"/>
            </a:pPr>
            <a:r>
              <a:rPr lang="en-US" sz="800" b="0" dirty="0">
                <a:solidFill>
                  <a:srgbClr val="292929"/>
                </a:solidFill>
                <a:effectLst/>
                <a:latin typeface="Consolas" panose="020B0609020204030204" pitchFamily="49" charset="0"/>
              </a:rPr>
              <a:t>}</a:t>
            </a:r>
          </a:p>
        </p:txBody>
      </p:sp>
    </p:spTree>
    <p:extLst>
      <p:ext uri="{BB962C8B-B14F-4D97-AF65-F5344CB8AC3E}">
        <p14:creationId xmlns:p14="http://schemas.microsoft.com/office/powerpoint/2010/main" val="2693566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4" grpId="0" animBg="1"/>
    </p:bldLst>
  </p:timing>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458A5A3-39C3-2BD4-FC07-201084D14380}"/>
              </a:ext>
            </a:extLst>
          </p:cNvPr>
          <p:cNvSpPr>
            <a:spLocks noGrp="1"/>
          </p:cNvSpPr>
          <p:nvPr>
            <p:ph type="sldNum" sz="quarter" idx="4"/>
          </p:nvPr>
        </p:nvSpPr>
        <p:spPr/>
        <p:txBody>
          <a:bodyPr/>
          <a:lstStyle/>
          <a:p>
            <a:fld id="{D8D877B3-D348-4611-9BDB-C5374591D951}" type="slidenum">
              <a:rPr lang="en-US" smtClean="0"/>
              <a:pPr/>
              <a:t>44</a:t>
            </a:fld>
            <a:endParaRPr lang="en-US" dirty="0"/>
          </a:p>
        </p:txBody>
      </p:sp>
      <p:sp>
        <p:nvSpPr>
          <p:cNvPr id="3" name="Title 2">
            <a:extLst>
              <a:ext uri="{FF2B5EF4-FFF2-40B4-BE49-F238E27FC236}">
                <a16:creationId xmlns:a16="http://schemas.microsoft.com/office/drawing/2014/main" id="{48F8230D-09D9-74C9-6A5A-0B33C7A27846}"/>
              </a:ext>
            </a:extLst>
          </p:cNvPr>
          <p:cNvSpPr>
            <a:spLocks noGrp="1"/>
          </p:cNvSpPr>
          <p:nvPr>
            <p:ph type="title"/>
          </p:nvPr>
        </p:nvSpPr>
        <p:spPr>
          <a:xfrm>
            <a:off x="587374" y="370290"/>
            <a:ext cx="10250955" cy="1474385"/>
          </a:xfrm>
        </p:spPr>
        <p:txBody>
          <a:bodyPr/>
          <a:lstStyle/>
          <a:p>
            <a:r>
              <a:rPr lang="da-DK" dirty="0"/>
              <a:t>Hvordan bruger man mere end 2 filer og hvorfor?</a:t>
            </a:r>
            <a:endParaRPr lang="LID4096" dirty="0"/>
          </a:p>
        </p:txBody>
      </p:sp>
      <p:sp>
        <p:nvSpPr>
          <p:cNvPr id="4" name="Text Placeholder 3">
            <a:extLst>
              <a:ext uri="{FF2B5EF4-FFF2-40B4-BE49-F238E27FC236}">
                <a16:creationId xmlns:a16="http://schemas.microsoft.com/office/drawing/2014/main" id="{8D3D1F5D-0483-E3F9-E4C3-3DFCB464D036}"/>
              </a:ext>
            </a:extLst>
          </p:cNvPr>
          <p:cNvSpPr>
            <a:spLocks noGrp="1"/>
          </p:cNvSpPr>
          <p:nvPr>
            <p:ph type="body" sz="quarter" idx="12"/>
          </p:nvPr>
        </p:nvSpPr>
        <p:spPr>
          <a:xfrm>
            <a:off x="587375" y="1678674"/>
            <a:ext cx="10620094" cy="4728949"/>
          </a:xfrm>
        </p:spPr>
        <p:txBody>
          <a:bodyPr>
            <a:normAutofit fontScale="70000" lnSpcReduction="20000"/>
          </a:bodyPr>
          <a:lstStyle/>
          <a:p>
            <a:r>
              <a:rPr lang="da-DK" dirty="0">
                <a:latin typeface="Consolas" panose="020B0609020204030204" pitchFamily="49" charset="0"/>
              </a:rPr>
              <a:t>Jeres job bliver ikke at lave alle funktioner i hele verden. I den virkelige verden modtager i en masse kode fra jeres kollegaer, som I skal benytte når i laver ny funktionalitet. </a:t>
            </a:r>
          </a:p>
          <a:p>
            <a:endParaRPr lang="da-DK" dirty="0">
              <a:latin typeface="Consolas" panose="020B0609020204030204" pitchFamily="49" charset="0"/>
            </a:endParaRPr>
          </a:p>
          <a:p>
            <a:r>
              <a:rPr lang="da-DK" dirty="0">
                <a:latin typeface="Consolas" panose="020B0609020204030204" pitchFamily="49" charset="0"/>
              </a:rPr>
              <a:t>Lad os sige vi har 3 filer. File1.c og </a:t>
            </a:r>
            <a:r>
              <a:rPr lang="da-DK" dirty="0" err="1">
                <a:latin typeface="Consolas" panose="020B0609020204030204" pitchFamily="49" charset="0"/>
              </a:rPr>
              <a:t>printfunktions.c</a:t>
            </a:r>
            <a:r>
              <a:rPr lang="da-DK" dirty="0">
                <a:latin typeface="Consolas" panose="020B0609020204030204" pitchFamily="49" charset="0"/>
              </a:rPr>
              <a:t>, og en header fil til printfunktions</a:t>
            </a:r>
          </a:p>
          <a:p>
            <a:r>
              <a:rPr lang="da-DK" dirty="0">
                <a:latin typeface="Consolas" panose="020B0609020204030204" pitchFamily="49" charset="0"/>
              </a:rPr>
              <a:t>For at benytte dem sammen, skal en, og KUN en af filerne indeholde funktionen </a:t>
            </a:r>
            <a:r>
              <a:rPr lang="da-DK" dirty="0" err="1">
                <a:latin typeface="Consolas" panose="020B0609020204030204" pitchFamily="49" charset="0"/>
              </a:rPr>
              <a:t>main</a:t>
            </a:r>
            <a:r>
              <a:rPr lang="da-DK" dirty="0">
                <a:latin typeface="Consolas" panose="020B0609020204030204" pitchFamily="49" charset="0"/>
              </a:rPr>
              <a:t>().</a:t>
            </a:r>
          </a:p>
          <a:p>
            <a:pPr lvl="1"/>
            <a:r>
              <a:rPr lang="da-DK" dirty="0" err="1">
                <a:latin typeface="Consolas" panose="020B0609020204030204" pitchFamily="49" charset="0"/>
              </a:rPr>
              <a:t>gcc</a:t>
            </a:r>
            <a:r>
              <a:rPr lang="da-DK" dirty="0">
                <a:latin typeface="Consolas" panose="020B0609020204030204" pitchFamily="49" charset="0"/>
              </a:rPr>
              <a:t> File1.c </a:t>
            </a:r>
            <a:r>
              <a:rPr lang="da-DK" dirty="0" err="1">
                <a:latin typeface="Consolas" panose="020B0609020204030204" pitchFamily="49" charset="0"/>
              </a:rPr>
              <a:t>printfunktions.c</a:t>
            </a:r>
            <a:r>
              <a:rPr lang="da-DK" dirty="0">
                <a:latin typeface="Consolas" panose="020B0609020204030204" pitchFamily="49" charset="0"/>
              </a:rPr>
              <a:t> –o program</a:t>
            </a:r>
          </a:p>
          <a:p>
            <a:r>
              <a:rPr lang="da-DK" dirty="0" err="1">
                <a:latin typeface="Consolas" panose="020B0609020204030204" pitchFamily="49" charset="0"/>
              </a:rPr>
              <a:t>Printfunktions.c</a:t>
            </a:r>
            <a:r>
              <a:rPr lang="da-DK" dirty="0">
                <a:latin typeface="Consolas" panose="020B0609020204030204" pitchFamily="49" charset="0"/>
              </a:rPr>
              <a:t> indeholder forskellige </a:t>
            </a:r>
            <a:r>
              <a:rPr lang="da-DK" dirty="0" err="1">
                <a:latin typeface="Consolas" panose="020B0609020204030204" pitchFamily="49" charset="0"/>
              </a:rPr>
              <a:t>printing</a:t>
            </a:r>
            <a:r>
              <a:rPr lang="da-DK" dirty="0">
                <a:latin typeface="Consolas" panose="020B0609020204030204" pitchFamily="49" charset="0"/>
              </a:rPr>
              <a:t> funktioner, som er afhængige af hvad der skal printes.</a:t>
            </a:r>
          </a:p>
          <a:p>
            <a:pPr lvl="1"/>
            <a:r>
              <a:rPr lang="da-DK" dirty="0">
                <a:latin typeface="Consolas" panose="020B0609020204030204" pitchFamily="49" charset="0"/>
              </a:rPr>
              <a:t>Fx. En funktion til at printe en 1D array som </a:t>
            </a:r>
            <a:r>
              <a:rPr lang="da-DK" dirty="0" err="1">
                <a:latin typeface="Consolas" panose="020B0609020204030204" pitchFamily="49" charset="0"/>
              </a:rPr>
              <a:t>rows</a:t>
            </a:r>
            <a:endParaRPr lang="da-DK" dirty="0">
              <a:latin typeface="Consolas" panose="020B0609020204030204" pitchFamily="49" charset="0"/>
            </a:endParaRPr>
          </a:p>
          <a:p>
            <a:pPr lvl="1"/>
            <a:r>
              <a:rPr lang="da-DK" dirty="0">
                <a:latin typeface="Consolas" panose="020B0609020204030204" pitchFamily="49" charset="0"/>
              </a:rPr>
              <a:t>Fx. En funktion til at printe en 1D array som column</a:t>
            </a:r>
          </a:p>
          <a:p>
            <a:pPr lvl="1"/>
            <a:r>
              <a:rPr lang="da-DK" dirty="0">
                <a:latin typeface="Consolas" panose="020B0609020204030204" pitchFamily="49" charset="0"/>
              </a:rPr>
              <a:t>Fx. En funktion til at printe et 2D array</a:t>
            </a:r>
          </a:p>
          <a:p>
            <a:pPr lvl="1"/>
            <a:r>
              <a:rPr lang="da-DK" dirty="0">
                <a:latin typeface="Consolas" panose="020B0609020204030204" pitchFamily="49" charset="0"/>
              </a:rPr>
              <a:t>Osv. Osv.</a:t>
            </a:r>
          </a:p>
          <a:p>
            <a:r>
              <a:rPr lang="da-DK" b="1" i="1" dirty="0">
                <a:solidFill>
                  <a:srgbClr val="C00000"/>
                </a:solidFill>
                <a:latin typeface="Consolas" panose="020B0609020204030204" pitchFamily="49" charset="0"/>
              </a:rPr>
              <a:t>En tredje fil </a:t>
            </a:r>
            <a:r>
              <a:rPr lang="da-DK" b="1" i="1" dirty="0" err="1">
                <a:solidFill>
                  <a:srgbClr val="C00000"/>
                </a:solidFill>
                <a:latin typeface="Consolas" panose="020B0609020204030204" pitchFamily="49" charset="0"/>
              </a:rPr>
              <a:t>sortingalgorithms.c</a:t>
            </a:r>
            <a:r>
              <a:rPr lang="da-DK" b="1" i="1" dirty="0">
                <a:solidFill>
                  <a:srgbClr val="C00000"/>
                </a:solidFill>
                <a:latin typeface="Consolas" panose="020B0609020204030204" pitchFamily="49" charset="0"/>
              </a:rPr>
              <a:t> filer kunne indeholde </a:t>
            </a:r>
            <a:r>
              <a:rPr lang="da-DK" b="1" i="1" dirty="0" err="1">
                <a:solidFill>
                  <a:srgbClr val="C00000"/>
                </a:solidFill>
                <a:latin typeface="Consolas" panose="020B0609020204030204" pitchFamily="49" charset="0"/>
              </a:rPr>
              <a:t>algorithmer</a:t>
            </a:r>
            <a:r>
              <a:rPr lang="da-DK" b="1" i="1" dirty="0">
                <a:solidFill>
                  <a:srgbClr val="C00000"/>
                </a:solidFill>
                <a:latin typeface="Consolas" panose="020B0609020204030204" pitchFamily="49" charset="0"/>
              </a:rPr>
              <a:t> til at sorterer data i arrays</a:t>
            </a:r>
          </a:p>
          <a:p>
            <a:r>
              <a:rPr lang="da-DK" b="1" i="1" dirty="0">
                <a:solidFill>
                  <a:srgbClr val="C00000"/>
                </a:solidFill>
                <a:latin typeface="Consolas" panose="020B0609020204030204" pitchFamily="49" charset="0"/>
              </a:rPr>
              <a:t>En fjerde fil </a:t>
            </a:r>
            <a:r>
              <a:rPr lang="da-DK" b="1" i="1" dirty="0" err="1">
                <a:solidFill>
                  <a:srgbClr val="C00000"/>
                </a:solidFill>
                <a:latin typeface="Consolas" panose="020B0609020204030204" pitchFamily="49" charset="0"/>
              </a:rPr>
              <a:t>filteringalgorithms.c</a:t>
            </a:r>
            <a:r>
              <a:rPr lang="da-DK" b="1" i="1" dirty="0">
                <a:solidFill>
                  <a:srgbClr val="C00000"/>
                </a:solidFill>
                <a:latin typeface="Consolas" panose="020B0609020204030204" pitchFamily="49" charset="0"/>
              </a:rPr>
              <a:t> filer kunne indeholde </a:t>
            </a:r>
            <a:r>
              <a:rPr lang="da-DK" b="1" i="1" dirty="0" err="1">
                <a:solidFill>
                  <a:srgbClr val="C00000"/>
                </a:solidFill>
                <a:latin typeface="Consolas" panose="020B0609020204030204" pitchFamily="49" charset="0"/>
              </a:rPr>
              <a:t>algorithmer</a:t>
            </a:r>
            <a:r>
              <a:rPr lang="da-DK" b="1" i="1" dirty="0">
                <a:solidFill>
                  <a:srgbClr val="C00000"/>
                </a:solidFill>
                <a:latin typeface="Consolas" panose="020B0609020204030204" pitchFamily="49" charset="0"/>
              </a:rPr>
              <a:t> til at filtrerer data i arrays</a:t>
            </a:r>
          </a:p>
          <a:p>
            <a:r>
              <a:rPr lang="da-DK" b="1" i="1" dirty="0">
                <a:solidFill>
                  <a:srgbClr val="C00000"/>
                </a:solidFill>
                <a:latin typeface="Consolas" panose="020B0609020204030204" pitchFamily="49" charset="0"/>
              </a:rPr>
              <a:t>En Femte fil </a:t>
            </a:r>
            <a:r>
              <a:rPr lang="da-DK" b="1" i="1" dirty="0" err="1">
                <a:solidFill>
                  <a:srgbClr val="C00000"/>
                </a:solidFill>
                <a:latin typeface="Consolas" panose="020B0609020204030204" pitchFamily="49" charset="0"/>
              </a:rPr>
              <a:t>userinterface.c</a:t>
            </a:r>
            <a:r>
              <a:rPr lang="da-DK" b="1" i="1" dirty="0">
                <a:solidFill>
                  <a:srgbClr val="C00000"/>
                </a:solidFill>
                <a:latin typeface="Consolas" panose="020B0609020204030204" pitchFamily="49" charset="0"/>
              </a:rPr>
              <a:t> filer kunne indeholde funktioner til at håndterer et userinterface</a:t>
            </a:r>
          </a:p>
          <a:p>
            <a:endParaRPr lang="da-DK" b="1" i="1" dirty="0">
              <a:solidFill>
                <a:srgbClr val="C00000"/>
              </a:solidFill>
              <a:latin typeface="Consolas" panose="020B0609020204030204" pitchFamily="49" charset="0"/>
            </a:endParaRPr>
          </a:p>
          <a:p>
            <a:r>
              <a:rPr lang="da-DK" dirty="0">
                <a:latin typeface="Consolas" panose="020B0609020204030204" pitchFamily="49" charset="0"/>
              </a:rPr>
              <a:t>Det smarte ved at inddele funktioner i forskellige filer er:</a:t>
            </a:r>
          </a:p>
          <a:p>
            <a:pPr lvl="1"/>
            <a:r>
              <a:rPr lang="da-DK" dirty="0">
                <a:latin typeface="Consolas" panose="020B0609020204030204" pitchFamily="49" charset="0"/>
              </a:rPr>
              <a:t>Vi ved hvor vi skal lede hvis vi skrive noget i terminalen, så ved vi hvor vi skal finde den funktion. </a:t>
            </a:r>
          </a:p>
          <a:p>
            <a:pPr lvl="1"/>
            <a:r>
              <a:rPr lang="da-DK" dirty="0">
                <a:latin typeface="Consolas" panose="020B0609020204030204" pitchFamily="49" charset="0"/>
              </a:rPr>
              <a:t>Vi ender ikke med en fil med 10.000 linjer kode.</a:t>
            </a:r>
          </a:p>
          <a:p>
            <a:endParaRPr lang="LID4096" dirty="0">
              <a:latin typeface="Consolas" panose="020B0609020204030204" pitchFamily="49" charset="0"/>
            </a:endParaRPr>
          </a:p>
        </p:txBody>
      </p:sp>
    </p:spTree>
    <p:extLst>
      <p:ext uri="{BB962C8B-B14F-4D97-AF65-F5344CB8AC3E}">
        <p14:creationId xmlns:p14="http://schemas.microsoft.com/office/powerpoint/2010/main" val="32366778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3A41D32E-A5AF-4F48-B6CF-A29DE7E0DF50}"/>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45</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5057D9DE-C38B-4D18-815C-6F652D17D41C}"/>
              </a:ext>
            </a:extLst>
          </p:cNvPr>
          <p:cNvSpPr>
            <a:spLocks noGrp="1"/>
          </p:cNvSpPr>
          <p:nvPr>
            <p:ph type="title"/>
          </p:nvPr>
        </p:nvSpPr>
        <p:spPr>
          <a:xfrm>
            <a:off x="587374" y="370290"/>
            <a:ext cx="10405449" cy="1474385"/>
          </a:xfrm>
        </p:spPr>
        <p:txBody>
          <a:bodyPr/>
          <a:lstStyle/>
          <a:p>
            <a:r>
              <a:rPr lang="en-US" dirty="0" err="1">
                <a:latin typeface="Consolas" panose="020B0609020204030204" pitchFamily="49" charset="0"/>
              </a:rPr>
              <a:t>Opgave</a:t>
            </a:r>
            <a:r>
              <a:rPr lang="en-US" dirty="0">
                <a:latin typeface="Consolas" panose="020B0609020204030204" pitchFamily="49" charset="0"/>
              </a:rPr>
              <a:t> </a:t>
            </a:r>
            <a:r>
              <a:rPr lang="da-DK" dirty="0">
                <a:latin typeface="Consolas" panose="020B0609020204030204" pitchFamily="49" charset="0"/>
              </a:rPr>
              <a:t>#include &lt;</a:t>
            </a:r>
            <a:r>
              <a:rPr lang="da-DK" dirty="0" err="1">
                <a:latin typeface="Consolas" panose="020B0609020204030204" pitchFamily="49" charset="0"/>
              </a:rPr>
              <a:t>time.h</a:t>
            </a:r>
            <a:r>
              <a:rPr lang="da-DK" dirty="0">
                <a:latin typeface="Consolas" panose="020B0609020204030204" pitchFamily="49" charset="0"/>
              </a:rPr>
              <a:t>&gt;</a:t>
            </a:r>
            <a:br>
              <a:rPr lang="da-DK" dirty="0">
                <a:latin typeface="Consolas" panose="020B0609020204030204" pitchFamily="49" charset="0"/>
              </a:rPr>
            </a:br>
            <a:endParaRPr lang="en-US" dirty="0">
              <a:latin typeface="Consolas" panose="020B0609020204030204" pitchFamily="49" charset="0"/>
            </a:endParaRPr>
          </a:p>
        </p:txBody>
      </p:sp>
      <p:sp>
        <p:nvSpPr>
          <p:cNvPr id="5" name="Pladsholder til tekst 3">
            <a:extLst>
              <a:ext uri="{FF2B5EF4-FFF2-40B4-BE49-F238E27FC236}">
                <a16:creationId xmlns:a16="http://schemas.microsoft.com/office/drawing/2014/main" id="{8298025D-B850-4D0E-9A64-A0C16F9B265B}"/>
              </a:ext>
            </a:extLst>
          </p:cNvPr>
          <p:cNvSpPr>
            <a:spLocks noGrp="1"/>
          </p:cNvSpPr>
          <p:nvPr>
            <p:ph type="body" sz="quarter" idx="12"/>
          </p:nvPr>
        </p:nvSpPr>
        <p:spPr>
          <a:xfrm>
            <a:off x="587375" y="1844675"/>
            <a:ext cx="11224324" cy="4136674"/>
          </a:xfrm>
        </p:spPr>
        <p:txBody>
          <a:bodyPr>
            <a:normAutofit/>
          </a:bodyPr>
          <a:lstStyle/>
          <a:p>
            <a:pPr marL="0" indent="0">
              <a:lnSpc>
                <a:spcPct val="100000"/>
              </a:lnSpc>
              <a:buNone/>
            </a:pPr>
            <a:r>
              <a:rPr lang="da-DK" sz="1400" dirty="0">
                <a:latin typeface="Consolas" panose="020B0609020204030204" pitchFamily="49" charset="0"/>
              </a:rPr>
              <a:t>Kør nedenstående kode-eksempel og svar på følgende spørgsmål:</a:t>
            </a:r>
          </a:p>
          <a:p>
            <a:pPr>
              <a:lnSpc>
                <a:spcPct val="100000"/>
              </a:lnSpc>
              <a:buFont typeface="Arial" panose="020B0604020202020204" pitchFamily="34" charset="0"/>
              <a:buChar char="•"/>
            </a:pPr>
            <a:r>
              <a:rPr lang="da-DK" sz="1400" dirty="0">
                <a:latin typeface="Consolas" panose="020B0609020204030204" pitchFamily="49" charset="0"/>
              </a:rPr>
              <a:t>Hvad laver funktionen </a:t>
            </a:r>
            <a:r>
              <a:rPr lang="da-DK" sz="1400" dirty="0" err="1">
                <a:latin typeface="Consolas" panose="020B0609020204030204" pitchFamily="49" charset="0"/>
              </a:rPr>
              <a:t>asctime</a:t>
            </a:r>
            <a:r>
              <a:rPr lang="da-DK" sz="1400" dirty="0">
                <a:latin typeface="Consolas" panose="020B0609020204030204" pitchFamily="49" charset="0"/>
              </a:rPr>
              <a:t>?</a:t>
            </a:r>
          </a:p>
          <a:p>
            <a:pPr>
              <a:lnSpc>
                <a:spcPct val="100000"/>
              </a:lnSpc>
              <a:buFont typeface="Arial" panose="020B0604020202020204" pitchFamily="34" charset="0"/>
              <a:buChar char="•"/>
            </a:pPr>
            <a:r>
              <a:rPr lang="da-DK" sz="1400" dirty="0">
                <a:latin typeface="Consolas" panose="020B0609020204030204" pitchFamily="49" charset="0"/>
              </a:rPr>
              <a:t>Hvad er værdien af </a:t>
            </a:r>
            <a:r>
              <a:rPr lang="da-DK" sz="1400" dirty="0" err="1">
                <a:latin typeface="Consolas" panose="020B0609020204030204" pitchFamily="49" charset="0"/>
              </a:rPr>
              <a:t>tm_isdst</a:t>
            </a:r>
            <a:r>
              <a:rPr lang="da-DK" sz="1400" dirty="0">
                <a:latin typeface="Consolas" panose="020B0609020204030204" pitchFamily="49" charset="0"/>
              </a:rPr>
              <a:t> (og hvad fortæller den)?</a:t>
            </a:r>
          </a:p>
          <a:p>
            <a:pPr>
              <a:lnSpc>
                <a:spcPct val="100000"/>
              </a:lnSpc>
              <a:buFont typeface="Arial" panose="020B0604020202020204" pitchFamily="34" charset="0"/>
              <a:buChar char="•"/>
            </a:pPr>
            <a:r>
              <a:rPr lang="da-DK" sz="1400" dirty="0">
                <a:latin typeface="Consolas" panose="020B0609020204030204" pitchFamily="49" charset="0"/>
              </a:rPr>
              <a:t>Hvor meget plads fylder denne </a:t>
            </a:r>
            <a:r>
              <a:rPr lang="da-DK" sz="1400" dirty="0" err="1">
                <a:latin typeface="Consolas" panose="020B0609020204030204" pitchFamily="49" charset="0"/>
              </a:rPr>
              <a:t>struct</a:t>
            </a:r>
            <a:r>
              <a:rPr lang="da-DK" sz="1400" dirty="0">
                <a:latin typeface="Consolas" panose="020B0609020204030204" pitchFamily="49" charset="0"/>
              </a:rPr>
              <a:t> (hvad bestemmer det og hvorfor lige dette tal)?</a:t>
            </a:r>
          </a:p>
          <a:p>
            <a:pPr>
              <a:lnSpc>
                <a:spcPct val="100000"/>
              </a:lnSpc>
              <a:buFont typeface="Arial" panose="020B0604020202020204" pitchFamily="34" charset="0"/>
              <a:buChar char="•"/>
            </a:pPr>
            <a:r>
              <a:rPr lang="da-DK" sz="1400" dirty="0">
                <a:latin typeface="Consolas" panose="020B0609020204030204" pitchFamily="49" charset="0"/>
              </a:rPr>
              <a:t>Hvornår startede tidstælleren time?</a:t>
            </a:r>
          </a:p>
          <a:p>
            <a:pPr lvl="1">
              <a:lnSpc>
                <a:spcPct val="100000"/>
              </a:lnSpc>
              <a:buFont typeface="Arial" panose="020B0604020202020204" pitchFamily="34" charset="0"/>
              <a:buChar char="•"/>
            </a:pPr>
            <a:r>
              <a:rPr lang="da-DK" sz="1200" dirty="0">
                <a:latin typeface="Consolas" panose="020B0609020204030204" pitchFamily="49" charset="0"/>
              </a:rPr>
              <a:t>Hint: https://cplusplus.com/reference/ctime/</a:t>
            </a:r>
            <a:endParaRPr lang="da-DK" sz="1400" dirty="0">
              <a:latin typeface="Consolas" panose="020B0609020204030204" pitchFamily="49" charset="0"/>
            </a:endParaRPr>
          </a:p>
          <a:p>
            <a:pPr marL="0" indent="0">
              <a:buNone/>
            </a:pPr>
            <a:r>
              <a:rPr lang="da-DK" sz="1400" dirty="0">
                <a:latin typeface="Consolas" panose="020B0609020204030204" pitchFamily="49" charset="0"/>
                <a:hlinkClick r:id="rId2">
                  <a:extLst>
                    <a:ext uri="{A12FA001-AC4F-418D-AE19-62706E023703}">
                      <ahyp:hlinkClr xmlns:ahyp="http://schemas.microsoft.com/office/drawing/2018/hyperlinkcolor" val="tx"/>
                    </a:ext>
                  </a:extLst>
                </a:hlinkClick>
              </a:rPr>
              <a:t>http://tpcg.io/nE2yUHUP</a:t>
            </a:r>
            <a:endParaRPr lang="da-DK" sz="1400" dirty="0">
              <a:latin typeface="Consolas" panose="020B0609020204030204" pitchFamily="49" charset="0"/>
            </a:endParaRPr>
          </a:p>
          <a:p>
            <a:pPr marL="0" indent="0">
              <a:buNone/>
            </a:pPr>
            <a:r>
              <a:rPr lang="da-DK" sz="1400" dirty="0">
                <a:latin typeface="Consolas" panose="020B0609020204030204" pitchFamily="49" charset="0"/>
              </a:rPr>
              <a:t>File: </a:t>
            </a:r>
            <a:r>
              <a:rPr lang="da-DK" sz="1400" dirty="0" err="1">
                <a:latin typeface="Consolas" panose="020B0609020204030204" pitchFamily="49" charset="0"/>
              </a:rPr>
              <a:t>example_timemodule.c</a:t>
            </a:r>
            <a:endParaRPr lang="da-DK" sz="1400" dirty="0">
              <a:latin typeface="Consolas" panose="020B0609020204030204" pitchFamily="49" charset="0"/>
            </a:endParaRPr>
          </a:p>
        </p:txBody>
      </p:sp>
    </p:spTree>
    <p:extLst>
      <p:ext uri="{BB962C8B-B14F-4D97-AF65-F5344CB8AC3E}">
        <p14:creationId xmlns:p14="http://schemas.microsoft.com/office/powerpoint/2010/main" val="20596879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0EF036-ECA7-6FDA-576B-FB10ADA9BE69}"/>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46</a:t>
            </a:fld>
            <a:endParaRPr lang="en-US" dirty="0">
              <a:latin typeface="Consolas" panose="020B0609020204030204" pitchFamily="49" charset="0"/>
            </a:endParaRPr>
          </a:p>
        </p:txBody>
      </p:sp>
      <p:sp>
        <p:nvSpPr>
          <p:cNvPr id="3" name="Title 2">
            <a:extLst>
              <a:ext uri="{FF2B5EF4-FFF2-40B4-BE49-F238E27FC236}">
                <a16:creationId xmlns:a16="http://schemas.microsoft.com/office/drawing/2014/main" id="{8628AA0F-3308-1D89-3FEE-62DA194CAB7C}"/>
              </a:ext>
            </a:extLst>
          </p:cNvPr>
          <p:cNvSpPr>
            <a:spLocks noGrp="1"/>
          </p:cNvSpPr>
          <p:nvPr>
            <p:ph type="title"/>
          </p:nvPr>
        </p:nvSpPr>
        <p:spPr>
          <a:xfrm>
            <a:off x="587374" y="370290"/>
            <a:ext cx="10691347" cy="1474385"/>
          </a:xfrm>
        </p:spPr>
        <p:txBody>
          <a:bodyPr/>
          <a:lstStyle/>
          <a:p>
            <a:r>
              <a:rPr lang="da-DK" dirty="0" err="1">
                <a:latin typeface="Consolas" panose="020B0609020204030204" pitchFamily="49" charset="0"/>
              </a:rPr>
              <a:t>Question</a:t>
            </a:r>
            <a:br>
              <a:rPr lang="da-DK" dirty="0">
                <a:latin typeface="Consolas" panose="020B0609020204030204" pitchFamily="49" charset="0"/>
              </a:rPr>
            </a:br>
            <a:r>
              <a:rPr lang="da-DK" dirty="0" err="1">
                <a:latin typeface="Consolas" panose="020B0609020204030204" pitchFamily="49" charset="0"/>
              </a:rPr>
              <a:t>When</a:t>
            </a:r>
            <a:r>
              <a:rPr lang="da-DK" dirty="0">
                <a:latin typeface="Consolas" panose="020B0609020204030204" pitchFamily="49" charset="0"/>
              </a:rPr>
              <a:t> </a:t>
            </a:r>
            <a:r>
              <a:rPr lang="da-DK" dirty="0" err="1">
                <a:latin typeface="Consolas" panose="020B0609020204030204" pitchFamily="49" charset="0"/>
              </a:rPr>
              <a:t>was</a:t>
            </a:r>
            <a:r>
              <a:rPr lang="da-DK" dirty="0">
                <a:latin typeface="Consolas" panose="020B0609020204030204" pitchFamily="49" charset="0"/>
              </a:rPr>
              <a:t> Tommy </a:t>
            </a:r>
            <a:r>
              <a:rPr lang="da-DK" dirty="0" err="1">
                <a:latin typeface="Consolas" panose="020B0609020204030204" pitchFamily="49" charset="0"/>
              </a:rPr>
              <a:t>born</a:t>
            </a:r>
            <a:endParaRPr lang="LID4096" dirty="0">
              <a:latin typeface="Consolas" panose="020B0609020204030204" pitchFamily="49" charset="0"/>
            </a:endParaRPr>
          </a:p>
        </p:txBody>
      </p:sp>
      <p:sp>
        <p:nvSpPr>
          <p:cNvPr id="4" name="Text Placeholder 3">
            <a:extLst>
              <a:ext uri="{FF2B5EF4-FFF2-40B4-BE49-F238E27FC236}">
                <a16:creationId xmlns:a16="http://schemas.microsoft.com/office/drawing/2014/main" id="{F6729CDB-7796-54AC-C8D2-0200E1B24AEC}"/>
              </a:ext>
            </a:extLst>
          </p:cNvPr>
          <p:cNvSpPr>
            <a:spLocks noGrp="1"/>
          </p:cNvSpPr>
          <p:nvPr>
            <p:ph type="body" sz="quarter" idx="12"/>
          </p:nvPr>
        </p:nvSpPr>
        <p:spPr>
          <a:xfrm>
            <a:off x="658627" y="1905021"/>
            <a:ext cx="5262901" cy="3704284"/>
          </a:xfrm>
        </p:spPr>
        <p:txBody>
          <a:bodyPr>
            <a:normAutofit/>
          </a:bodyPr>
          <a:lstStyle/>
          <a:p>
            <a:pPr lvl="1"/>
            <a:r>
              <a:rPr lang="da-DK" dirty="0">
                <a:latin typeface="Consolas" panose="020B0609020204030204" pitchFamily="49" charset="0"/>
              </a:rPr>
              <a:t>File: opg_basic_patient_journal_1.c</a:t>
            </a:r>
          </a:p>
          <a:p>
            <a:r>
              <a:rPr lang="da-DK" dirty="0">
                <a:latin typeface="Consolas" panose="020B0609020204030204" pitchFamily="49" charset="0"/>
              </a:rPr>
              <a:t>Hvornår blev Tommy født?</a:t>
            </a:r>
          </a:p>
          <a:p>
            <a:r>
              <a:rPr lang="da-DK" dirty="0">
                <a:latin typeface="Consolas" panose="020B0609020204030204" pitchFamily="49" charset="0"/>
              </a:rPr>
              <a:t>Men Tommy har studerende for 3 år siden?</a:t>
            </a:r>
          </a:p>
          <a:p>
            <a:r>
              <a:rPr lang="da-DK" dirty="0">
                <a:latin typeface="Consolas" panose="020B0609020204030204" pitchFamily="49" charset="0"/>
              </a:rPr>
              <a:t>Solution? Time </a:t>
            </a:r>
            <a:r>
              <a:rPr lang="da-DK" dirty="0" err="1">
                <a:latin typeface="Consolas" panose="020B0609020204030204" pitchFamily="49" charset="0"/>
              </a:rPr>
              <a:t>object</a:t>
            </a:r>
            <a:r>
              <a:rPr lang="da-DK" dirty="0">
                <a:latin typeface="Consolas" panose="020B0609020204030204" pitchFamily="49" charset="0"/>
              </a:rPr>
              <a:t>.</a:t>
            </a:r>
          </a:p>
          <a:p>
            <a:endParaRPr lang="da-DK" dirty="0">
              <a:latin typeface="Consolas" panose="020B0609020204030204" pitchFamily="49" charset="0"/>
            </a:endParaRPr>
          </a:p>
          <a:p>
            <a:pPr lvl="1"/>
            <a:endParaRPr lang="LID4096" dirty="0">
              <a:latin typeface="Consolas" panose="020B0609020204030204" pitchFamily="49" charset="0"/>
            </a:endParaRPr>
          </a:p>
        </p:txBody>
      </p:sp>
      <p:sp>
        <p:nvSpPr>
          <p:cNvPr id="6" name="TextBox 5">
            <a:extLst>
              <a:ext uri="{FF2B5EF4-FFF2-40B4-BE49-F238E27FC236}">
                <a16:creationId xmlns:a16="http://schemas.microsoft.com/office/drawing/2014/main" id="{B3AAF1DE-4B91-4177-6E15-14D5021FFC3C}"/>
              </a:ext>
            </a:extLst>
          </p:cNvPr>
          <p:cNvSpPr txBox="1"/>
          <p:nvPr/>
        </p:nvSpPr>
        <p:spPr>
          <a:xfrm>
            <a:off x="6678926" y="1257560"/>
            <a:ext cx="5513074" cy="5016758"/>
          </a:xfrm>
          <a:prstGeom prst="rect">
            <a:avLst/>
          </a:prstGeom>
          <a:noFill/>
        </p:spPr>
        <p:txBody>
          <a:bodyPr wrap="square">
            <a:spAutoFit/>
          </a:bodyPr>
          <a:lstStyle/>
          <a:p>
            <a:pPr marL="228600" indent="-228600">
              <a:buFont typeface="+mj-lt"/>
              <a:buAutoNum type="arabicPeriod"/>
            </a:pPr>
            <a:r>
              <a:rPr lang="en-US" sz="1000" b="0" dirty="0">
                <a:solidFill>
                  <a:srgbClr val="B5200D"/>
                </a:solidFill>
                <a:effectLst/>
                <a:latin typeface="Consolas" panose="020B0609020204030204" pitchFamily="49" charset="0"/>
              </a:rPr>
              <a:t>#include</a:t>
            </a:r>
            <a:r>
              <a:rPr lang="en-US" sz="1000" b="0" dirty="0">
                <a:solidFill>
                  <a:srgbClr val="0F4A85"/>
                </a:solidFill>
                <a:effectLst/>
                <a:latin typeface="Consolas" panose="020B0609020204030204" pitchFamily="49" charset="0"/>
              </a:rPr>
              <a:t> &lt;</a:t>
            </a:r>
            <a:r>
              <a:rPr lang="en-US" sz="1000" b="0" dirty="0" err="1">
                <a:solidFill>
                  <a:srgbClr val="0F4A85"/>
                </a:solidFill>
                <a:effectLst/>
                <a:latin typeface="Consolas" panose="020B0609020204030204" pitchFamily="49" charset="0"/>
              </a:rPr>
              <a:t>stdio.h</a:t>
            </a:r>
            <a:r>
              <a:rPr lang="en-US" sz="1000" b="0" dirty="0">
                <a:solidFill>
                  <a:srgbClr val="0F4A85"/>
                </a:solidFill>
                <a:effectLst/>
                <a:latin typeface="Consolas" panose="020B0609020204030204" pitchFamily="49" charset="0"/>
              </a:rPr>
              <a:t>&gt;</a:t>
            </a:r>
            <a:endParaRPr lang="en-US" sz="1000" b="0" dirty="0">
              <a:solidFill>
                <a:srgbClr val="292929"/>
              </a:solidFill>
              <a:effectLst/>
              <a:latin typeface="Consolas" panose="020B0609020204030204" pitchFamily="49" charset="0"/>
            </a:endParaRPr>
          </a:p>
          <a:p>
            <a:pPr marL="228600" indent="-228600">
              <a:buFont typeface="+mj-lt"/>
              <a:buAutoNum type="arabicPeriod"/>
            </a:pPr>
            <a:r>
              <a:rPr lang="en-US" sz="1000" b="0" dirty="0">
                <a:solidFill>
                  <a:srgbClr val="B5200D"/>
                </a:solidFill>
                <a:effectLst/>
                <a:latin typeface="Consolas" panose="020B0609020204030204" pitchFamily="49" charset="0"/>
              </a:rPr>
              <a:t>#define</a:t>
            </a:r>
            <a:r>
              <a:rPr lang="en-US" sz="1000" b="0" dirty="0">
                <a:solidFill>
                  <a:srgbClr val="0F4A85"/>
                </a:solidFill>
                <a:effectLst/>
                <a:latin typeface="Consolas" panose="020B0609020204030204" pitchFamily="49" charset="0"/>
              </a:rPr>
              <a:t> MALE </a:t>
            </a:r>
            <a:r>
              <a:rPr lang="en-US" sz="1000" b="0" dirty="0">
                <a:solidFill>
                  <a:srgbClr val="096D48"/>
                </a:solidFill>
                <a:effectLst/>
                <a:latin typeface="Consolas" panose="020B0609020204030204" pitchFamily="49" charset="0"/>
              </a:rPr>
              <a:t>1</a:t>
            </a:r>
            <a:endParaRPr lang="en-US" sz="1000" b="0" dirty="0">
              <a:solidFill>
                <a:srgbClr val="292929"/>
              </a:solidFill>
              <a:effectLst/>
              <a:latin typeface="Consolas" panose="020B0609020204030204" pitchFamily="49" charset="0"/>
            </a:endParaRPr>
          </a:p>
          <a:p>
            <a:pPr marL="228600" indent="-228600">
              <a:buFont typeface="+mj-lt"/>
              <a:buAutoNum type="arabicPeriod"/>
            </a:pPr>
            <a:r>
              <a:rPr lang="en-US" sz="1000" b="0" dirty="0">
                <a:solidFill>
                  <a:srgbClr val="B5200D"/>
                </a:solidFill>
                <a:effectLst/>
                <a:latin typeface="Consolas" panose="020B0609020204030204" pitchFamily="49" charset="0"/>
              </a:rPr>
              <a:t>#define</a:t>
            </a:r>
            <a:r>
              <a:rPr lang="en-US" sz="1000" b="0" dirty="0">
                <a:solidFill>
                  <a:srgbClr val="0F4A85"/>
                </a:solidFill>
                <a:effectLst/>
                <a:latin typeface="Consolas" panose="020B0609020204030204" pitchFamily="49" charset="0"/>
              </a:rPr>
              <a:t> FEMALE </a:t>
            </a:r>
            <a:r>
              <a:rPr lang="en-US" sz="1000" b="0" dirty="0">
                <a:solidFill>
                  <a:srgbClr val="096D48"/>
                </a:solidFill>
                <a:effectLst/>
                <a:latin typeface="Consolas" panose="020B0609020204030204" pitchFamily="49" charset="0"/>
              </a:rPr>
              <a:t>0</a:t>
            </a:r>
            <a:endParaRPr lang="en-US" sz="1000" b="0" dirty="0">
              <a:solidFill>
                <a:srgbClr val="292929"/>
              </a:solidFill>
              <a:effectLst/>
              <a:latin typeface="Consolas" panose="020B0609020204030204" pitchFamily="49" charset="0"/>
            </a:endParaRPr>
          </a:p>
          <a:p>
            <a:pPr marL="228600" indent="-228600">
              <a:buFont typeface="+mj-lt"/>
              <a:buAutoNum type="arabicPeriod"/>
            </a:pPr>
            <a:r>
              <a:rPr lang="en-US" sz="1000" b="0" dirty="0">
                <a:solidFill>
                  <a:srgbClr val="0F4A85"/>
                </a:solidFill>
                <a:effectLst/>
                <a:latin typeface="Consolas" panose="020B0609020204030204" pitchFamily="49" charset="0"/>
              </a:rPr>
              <a:t>struct</a:t>
            </a:r>
            <a:r>
              <a:rPr lang="en-US" sz="1000" b="0" dirty="0">
                <a:solidFill>
                  <a:srgbClr val="292929"/>
                </a:solidFill>
                <a:effectLst/>
                <a:latin typeface="Consolas" panose="020B0609020204030204" pitchFamily="49" charset="0"/>
              </a:rPr>
              <a:t> </a:t>
            </a:r>
            <a:r>
              <a:rPr lang="en-US" sz="1000" b="0" dirty="0">
                <a:solidFill>
                  <a:srgbClr val="185E73"/>
                </a:solidFill>
                <a:effectLst/>
                <a:latin typeface="Consolas" panose="020B0609020204030204" pitchFamily="49" charset="0"/>
              </a:rPr>
              <a:t>Person</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515151"/>
                </a:solidFill>
                <a:effectLst/>
                <a:latin typeface="Consolas" panose="020B0609020204030204" pitchFamily="49" charset="0"/>
              </a:rPr>
              <a:t>    /* Data structure */</a:t>
            </a:r>
            <a:endParaRPr lang="en-US" sz="1000" b="0" dirty="0">
              <a:solidFill>
                <a:srgbClr val="292929"/>
              </a:solidFill>
              <a:effectLst/>
              <a:latin typeface="Consolas" panose="020B0609020204030204" pitchFamily="49" charset="0"/>
            </a:endParaRP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char</a:t>
            </a:r>
            <a:r>
              <a:rPr lang="en-US" sz="1000" b="0" dirty="0">
                <a:solidFill>
                  <a:srgbClr val="292929"/>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firstname</a:t>
            </a:r>
            <a:r>
              <a:rPr lang="en-US" sz="1000" b="0" dirty="0">
                <a:solidFill>
                  <a:srgbClr val="292929"/>
                </a:solidFill>
                <a:effectLst/>
                <a:latin typeface="Consolas" panose="020B0609020204030204" pitchFamily="49" charset="0"/>
              </a:rPr>
              <a:t>[</a:t>
            </a:r>
            <a:r>
              <a:rPr lang="en-US" sz="1000" b="0" dirty="0">
                <a:solidFill>
                  <a:srgbClr val="096D48"/>
                </a:solidFill>
                <a:effectLst/>
                <a:latin typeface="Consolas" panose="020B0609020204030204" pitchFamily="49" charset="0"/>
              </a:rPr>
              <a:t>100</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char</a:t>
            </a:r>
            <a:r>
              <a:rPr lang="en-US" sz="1000" b="0" dirty="0">
                <a:solidFill>
                  <a:srgbClr val="292929"/>
                </a:solidFill>
                <a:effectLst/>
                <a:latin typeface="Consolas" panose="020B0609020204030204" pitchFamily="49" charset="0"/>
              </a:rPr>
              <a:t> </a:t>
            </a:r>
            <a:r>
              <a:rPr lang="en-US" sz="1000" b="0" dirty="0">
                <a:solidFill>
                  <a:srgbClr val="001080"/>
                </a:solidFill>
                <a:effectLst/>
                <a:latin typeface="Consolas" panose="020B0609020204030204" pitchFamily="49" charset="0"/>
              </a:rPr>
              <a:t>surname</a:t>
            </a:r>
            <a:r>
              <a:rPr lang="en-US" sz="1000" b="0" dirty="0">
                <a:solidFill>
                  <a:srgbClr val="292929"/>
                </a:solidFill>
                <a:effectLst/>
                <a:latin typeface="Consolas" panose="020B0609020204030204" pitchFamily="49" charset="0"/>
              </a:rPr>
              <a:t>[</a:t>
            </a:r>
            <a:r>
              <a:rPr lang="en-US" sz="1000" b="0" dirty="0">
                <a:solidFill>
                  <a:srgbClr val="096D48"/>
                </a:solidFill>
                <a:effectLst/>
                <a:latin typeface="Consolas" panose="020B0609020204030204" pitchFamily="49" charset="0"/>
              </a:rPr>
              <a:t>100</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unsigned</a:t>
            </a: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int</a:t>
            </a:r>
            <a:r>
              <a:rPr lang="en-US" sz="1000" b="0" dirty="0">
                <a:solidFill>
                  <a:srgbClr val="292929"/>
                </a:solidFill>
                <a:effectLst/>
                <a:latin typeface="Consolas" panose="020B0609020204030204" pitchFamily="49" charset="0"/>
              </a:rPr>
              <a:t> </a:t>
            </a:r>
            <a:r>
              <a:rPr lang="en-US" sz="1000" b="0" dirty="0">
                <a:solidFill>
                  <a:srgbClr val="001080"/>
                </a:solidFill>
                <a:effectLst/>
                <a:latin typeface="Consolas" panose="020B0609020204030204" pitchFamily="49" charset="0"/>
              </a:rPr>
              <a:t>age</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int</a:t>
            </a:r>
            <a:r>
              <a:rPr lang="en-US" sz="1000" b="0" dirty="0">
                <a:solidFill>
                  <a:srgbClr val="292929"/>
                </a:solidFill>
                <a:effectLst/>
                <a:latin typeface="Consolas" panose="020B0609020204030204" pitchFamily="49" charset="0"/>
              </a:rPr>
              <a:t> </a:t>
            </a:r>
            <a:r>
              <a:rPr lang="en-US" sz="1000" b="0" dirty="0">
                <a:solidFill>
                  <a:srgbClr val="001080"/>
                </a:solidFill>
                <a:effectLst/>
                <a:latin typeface="Consolas" panose="020B0609020204030204" pitchFamily="49" charset="0"/>
              </a:rPr>
              <a:t>gender</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0F4A85"/>
                </a:solidFill>
                <a:effectLst/>
                <a:latin typeface="Consolas" panose="020B0609020204030204" pitchFamily="49" charset="0"/>
              </a:rPr>
              <a:t>void</a:t>
            </a:r>
            <a:r>
              <a:rPr lang="en-US" sz="1000" b="0" dirty="0">
                <a:solidFill>
                  <a:srgbClr val="292929"/>
                </a:solidFill>
                <a:effectLst/>
                <a:latin typeface="Consolas" panose="020B0609020204030204" pitchFamily="49" charset="0"/>
              </a:rPr>
              <a:t> </a:t>
            </a:r>
            <a:r>
              <a:rPr lang="en-US" sz="1000" b="0" dirty="0" err="1">
                <a:solidFill>
                  <a:srgbClr val="5E2CBC"/>
                </a:solidFill>
                <a:effectLst/>
                <a:latin typeface="Consolas" panose="020B0609020204030204" pitchFamily="49" charset="0"/>
              </a:rPr>
              <a:t>printPatientInfo</a:t>
            </a:r>
            <a:r>
              <a:rPr lang="en-US" sz="1000" b="0" dirty="0">
                <a:solidFill>
                  <a:srgbClr val="292929"/>
                </a:solidFill>
                <a:effectLst/>
                <a:latin typeface="Consolas" panose="020B0609020204030204" pitchFamily="49" charset="0"/>
              </a:rPr>
              <a:t>(</a:t>
            </a:r>
            <a:r>
              <a:rPr lang="en-US" sz="1000" b="0" dirty="0">
                <a:solidFill>
                  <a:srgbClr val="0F4A85"/>
                </a:solidFill>
                <a:effectLst/>
                <a:latin typeface="Consolas" panose="020B0609020204030204" pitchFamily="49" charset="0"/>
              </a:rPr>
              <a:t>struct</a:t>
            </a:r>
            <a:r>
              <a:rPr lang="en-US" sz="1000" b="0" dirty="0">
                <a:solidFill>
                  <a:srgbClr val="292929"/>
                </a:solidFill>
                <a:effectLst/>
                <a:latin typeface="Consolas" panose="020B0609020204030204" pitchFamily="49" charset="0"/>
              </a:rPr>
              <a:t> </a:t>
            </a:r>
            <a:r>
              <a:rPr lang="en-US" sz="1000" b="0" dirty="0">
                <a:solidFill>
                  <a:srgbClr val="185E73"/>
                </a:solidFill>
                <a:effectLst/>
                <a:latin typeface="Consolas" panose="020B0609020204030204" pitchFamily="49" charset="0"/>
              </a:rPr>
              <a:t>Person</a:t>
            </a:r>
            <a:r>
              <a:rPr lang="en-US" sz="1000" b="0" dirty="0">
                <a:solidFill>
                  <a:srgbClr val="292929"/>
                </a:solidFill>
                <a:effectLst/>
                <a:latin typeface="Consolas" panose="020B0609020204030204" pitchFamily="49" charset="0"/>
              </a:rPr>
              <a:t> </a:t>
            </a:r>
            <a:r>
              <a:rPr lang="en-US" sz="1000" b="0" dirty="0">
                <a:solidFill>
                  <a:srgbClr val="001080"/>
                </a:solidFill>
                <a:effectLst/>
                <a:latin typeface="Consolas" panose="020B0609020204030204" pitchFamily="49" charset="0"/>
              </a:rPr>
              <a:t>person</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p>
          <a:p>
            <a:pPr marL="228600" indent="-228600">
              <a:buFont typeface="+mj-lt"/>
              <a:buAutoNum type="arabicPeriod"/>
            </a:pPr>
            <a:r>
              <a:rPr lang="en-US" sz="1000" b="0" dirty="0">
                <a:solidFill>
                  <a:srgbClr val="0F4A85"/>
                </a:solidFill>
                <a:effectLst/>
                <a:latin typeface="Consolas" panose="020B0609020204030204" pitchFamily="49" charset="0"/>
              </a:rPr>
              <a:t>int</a:t>
            </a:r>
            <a:r>
              <a:rPr lang="en-US" sz="1000" b="0" dirty="0">
                <a:solidFill>
                  <a:srgbClr val="292929"/>
                </a:solidFill>
                <a:effectLst/>
                <a:latin typeface="Consolas" panose="020B0609020204030204" pitchFamily="49" charset="0"/>
              </a:rPr>
              <a:t> </a:t>
            </a:r>
            <a:r>
              <a:rPr lang="en-US" sz="1000" b="0" dirty="0">
                <a:solidFill>
                  <a:srgbClr val="5E2CBC"/>
                </a:solidFill>
                <a:effectLst/>
                <a:latin typeface="Consolas" panose="020B0609020204030204" pitchFamily="49" charset="0"/>
              </a:rPr>
              <a:t>main</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struct</a:t>
            </a:r>
            <a:r>
              <a:rPr lang="en-US" sz="1000" b="0" dirty="0">
                <a:solidFill>
                  <a:srgbClr val="292929"/>
                </a:solidFill>
                <a:effectLst/>
                <a:latin typeface="Consolas" panose="020B0609020204030204" pitchFamily="49" charset="0"/>
              </a:rPr>
              <a:t> </a:t>
            </a:r>
            <a:r>
              <a:rPr lang="en-US" sz="1000" b="0" dirty="0">
                <a:solidFill>
                  <a:srgbClr val="185E73"/>
                </a:solidFill>
                <a:effectLst/>
                <a:latin typeface="Consolas" panose="020B0609020204030204" pitchFamily="49" charset="0"/>
              </a:rPr>
              <a:t>Person</a:t>
            </a:r>
            <a:r>
              <a:rPr lang="en-US" sz="1000" b="0" dirty="0">
                <a:solidFill>
                  <a:srgbClr val="292929"/>
                </a:solidFill>
                <a:effectLst/>
                <a:latin typeface="Consolas" panose="020B0609020204030204" pitchFamily="49" charset="0"/>
              </a:rPr>
              <a:t> </a:t>
            </a:r>
            <a:r>
              <a:rPr lang="en-US" sz="1000" b="0" dirty="0">
                <a:solidFill>
                  <a:srgbClr val="001080"/>
                </a:solidFill>
                <a:effectLst/>
                <a:latin typeface="Consolas" panose="020B0609020204030204" pitchFamily="49" charset="0"/>
              </a:rPr>
              <a:t>patient1</a:t>
            </a:r>
            <a:r>
              <a:rPr lang="en-US" sz="1000" b="0" dirty="0">
                <a:solidFill>
                  <a:srgbClr val="292929"/>
                </a:solidFill>
                <a:effectLst/>
                <a:latin typeface="Consolas" panose="020B0609020204030204" pitchFamily="49" charset="0"/>
              </a:rPr>
              <a:t> </a:t>
            </a:r>
            <a:r>
              <a:rPr lang="en-US" sz="1000" b="0" dirty="0">
                <a:solidFill>
                  <a:srgbClr val="000000"/>
                </a:solidFill>
                <a:effectLst/>
                <a:latin typeface="Consolas" panose="020B0609020204030204" pitchFamily="49" charset="0"/>
              </a:rPr>
              <a:t>=</a:t>
            </a: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"Tommy"</a:t>
            </a: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"Larsen"</a:t>
            </a:r>
            <a:r>
              <a:rPr lang="en-US" sz="1000" b="0" dirty="0">
                <a:solidFill>
                  <a:srgbClr val="292929"/>
                </a:solidFill>
                <a:effectLst/>
                <a:latin typeface="Consolas" panose="020B0609020204030204" pitchFamily="49" charset="0"/>
              </a:rPr>
              <a:t>, </a:t>
            </a:r>
            <a:r>
              <a:rPr lang="en-US" sz="1000" b="0" dirty="0">
                <a:solidFill>
                  <a:srgbClr val="096D48"/>
                </a:solidFill>
                <a:effectLst/>
                <a:latin typeface="Consolas" panose="020B0609020204030204" pitchFamily="49" charset="0"/>
              </a:rPr>
              <a:t>21</a:t>
            </a: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MALE</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515151"/>
                </a:solidFill>
                <a:effectLst/>
                <a:latin typeface="Consolas" panose="020B0609020204030204" pitchFamily="49" charset="0"/>
              </a:rPr>
              <a:t>    /* Prints the results. */</a:t>
            </a:r>
            <a:endParaRPr lang="en-US" sz="1000" b="0" dirty="0">
              <a:solidFill>
                <a:srgbClr val="292929"/>
              </a:solidFill>
              <a:effectLst/>
              <a:latin typeface="Consolas" panose="020B0609020204030204" pitchFamily="49" charset="0"/>
            </a:endParaRP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err="1">
                <a:solidFill>
                  <a:srgbClr val="5E2CBC"/>
                </a:solidFill>
                <a:effectLst/>
                <a:latin typeface="Consolas" panose="020B0609020204030204" pitchFamily="49" charset="0"/>
              </a:rPr>
              <a:t>printPatientInfo</a:t>
            </a:r>
            <a:r>
              <a:rPr lang="en-US" sz="1000" b="0" dirty="0">
                <a:solidFill>
                  <a:srgbClr val="292929"/>
                </a:solidFill>
                <a:effectLst/>
                <a:latin typeface="Consolas" panose="020B0609020204030204" pitchFamily="49" charset="0"/>
              </a:rPr>
              <a:t>(</a:t>
            </a:r>
            <a:r>
              <a:rPr lang="en-US" sz="1000" b="0" dirty="0">
                <a:solidFill>
                  <a:srgbClr val="001080"/>
                </a:solidFill>
                <a:effectLst/>
                <a:latin typeface="Consolas" panose="020B0609020204030204" pitchFamily="49" charset="0"/>
              </a:rPr>
              <a:t>patient1</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a:solidFill>
                  <a:srgbClr val="B5200D"/>
                </a:solidFill>
                <a:effectLst/>
                <a:latin typeface="Consolas" panose="020B0609020204030204" pitchFamily="49" charset="0"/>
              </a:rPr>
              <a:t>return</a:t>
            </a:r>
            <a:r>
              <a:rPr lang="en-US" sz="1000" b="0" dirty="0">
                <a:solidFill>
                  <a:srgbClr val="292929"/>
                </a:solidFill>
                <a:effectLst/>
                <a:latin typeface="Consolas" panose="020B0609020204030204" pitchFamily="49" charset="0"/>
              </a:rPr>
              <a:t> </a:t>
            </a:r>
            <a:r>
              <a:rPr lang="en-US" sz="1000" b="0" dirty="0">
                <a:solidFill>
                  <a:srgbClr val="096D48"/>
                </a:solidFill>
                <a:effectLst/>
                <a:latin typeface="Consolas" panose="020B0609020204030204" pitchFamily="49" charset="0"/>
              </a:rPr>
              <a:t>0</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0F4A85"/>
                </a:solidFill>
                <a:effectLst/>
                <a:latin typeface="Consolas" panose="020B0609020204030204" pitchFamily="49" charset="0"/>
              </a:rPr>
              <a:t>void</a:t>
            </a:r>
            <a:r>
              <a:rPr lang="en-US" sz="1000" b="0" dirty="0">
                <a:solidFill>
                  <a:srgbClr val="292929"/>
                </a:solidFill>
                <a:effectLst/>
                <a:latin typeface="Consolas" panose="020B0609020204030204" pitchFamily="49" charset="0"/>
              </a:rPr>
              <a:t> </a:t>
            </a:r>
            <a:r>
              <a:rPr lang="en-US" sz="1000" b="0" dirty="0" err="1">
                <a:solidFill>
                  <a:srgbClr val="5E2CBC"/>
                </a:solidFill>
                <a:effectLst/>
                <a:latin typeface="Consolas" panose="020B0609020204030204" pitchFamily="49" charset="0"/>
              </a:rPr>
              <a:t>printPatientInfo</a:t>
            </a:r>
            <a:r>
              <a:rPr lang="en-US" sz="1000" b="0" dirty="0">
                <a:solidFill>
                  <a:srgbClr val="292929"/>
                </a:solidFill>
                <a:effectLst/>
                <a:latin typeface="Consolas" panose="020B0609020204030204" pitchFamily="49" charset="0"/>
              </a:rPr>
              <a:t>(</a:t>
            </a:r>
            <a:r>
              <a:rPr lang="en-US" sz="1000" b="0" dirty="0">
                <a:solidFill>
                  <a:srgbClr val="0F4A85"/>
                </a:solidFill>
                <a:effectLst/>
                <a:latin typeface="Consolas" panose="020B0609020204030204" pitchFamily="49" charset="0"/>
              </a:rPr>
              <a:t>struct</a:t>
            </a:r>
            <a:r>
              <a:rPr lang="en-US" sz="1000" b="0" dirty="0">
                <a:solidFill>
                  <a:srgbClr val="292929"/>
                </a:solidFill>
                <a:effectLst/>
                <a:latin typeface="Consolas" panose="020B0609020204030204" pitchFamily="49" charset="0"/>
              </a:rPr>
              <a:t> </a:t>
            </a:r>
            <a:r>
              <a:rPr lang="en-US" sz="1000" b="0" dirty="0">
                <a:solidFill>
                  <a:srgbClr val="185E73"/>
                </a:solidFill>
                <a:effectLst/>
                <a:latin typeface="Consolas" panose="020B0609020204030204" pitchFamily="49" charset="0"/>
              </a:rPr>
              <a:t>Person</a:t>
            </a:r>
            <a:r>
              <a:rPr lang="en-US" sz="1000" b="0" dirty="0">
                <a:solidFill>
                  <a:srgbClr val="292929"/>
                </a:solidFill>
                <a:effectLst/>
                <a:latin typeface="Consolas" panose="020B0609020204030204" pitchFamily="49" charset="0"/>
              </a:rPr>
              <a:t> </a:t>
            </a:r>
            <a:r>
              <a:rPr lang="en-US" sz="1000" b="0" dirty="0">
                <a:solidFill>
                  <a:srgbClr val="001080"/>
                </a:solidFill>
                <a:effectLst/>
                <a:latin typeface="Consolas" panose="020B0609020204030204" pitchFamily="49" charset="0"/>
              </a:rPr>
              <a:t>patient</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515151"/>
                </a:solidFill>
                <a:effectLst/>
                <a:latin typeface="Consolas" panose="020B0609020204030204" pitchFamily="49" charset="0"/>
              </a:rPr>
              <a:t>    /* Printing function for Distance struct */</a:t>
            </a:r>
            <a:endParaRPr lang="en-US" sz="1000" b="0" dirty="0">
              <a:solidFill>
                <a:srgbClr val="292929"/>
              </a:solidFill>
              <a:effectLst/>
              <a:latin typeface="Consolas" panose="020B0609020204030204" pitchFamily="49" charset="0"/>
            </a:endParaRP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err="1">
                <a:solidFill>
                  <a:srgbClr val="5E2CBC"/>
                </a:solidFill>
                <a:effectLst/>
                <a:latin typeface="Consolas" panose="020B0609020204030204" pitchFamily="49" charset="0"/>
              </a:rPr>
              <a:t>printf</a:t>
            </a:r>
            <a:r>
              <a:rPr lang="en-US" sz="1000" b="0" dirty="0">
                <a:solidFill>
                  <a:srgbClr val="292929"/>
                </a:solidFill>
                <a:effectLst/>
                <a:latin typeface="Consolas" panose="020B0609020204030204" pitchFamily="49" charset="0"/>
              </a:rPr>
              <a:t>(</a:t>
            </a:r>
            <a:r>
              <a:rPr lang="en-US" sz="1000" b="0" dirty="0">
                <a:solidFill>
                  <a:srgbClr val="0F4A85"/>
                </a:solidFill>
                <a:effectLst/>
                <a:latin typeface="Consolas" panose="020B0609020204030204" pitchFamily="49" charset="0"/>
              </a:rPr>
              <a:t>"Name: </a:t>
            </a:r>
            <a:r>
              <a:rPr lang="en-US" sz="1000" b="0" dirty="0">
                <a:solidFill>
                  <a:srgbClr val="001080"/>
                </a:solidFill>
                <a:effectLst/>
                <a:latin typeface="Consolas" panose="020B0609020204030204" pitchFamily="49" charset="0"/>
              </a:rPr>
              <a:t>%s</a:t>
            </a:r>
            <a:r>
              <a:rPr lang="en-US" sz="1000" b="0" dirty="0">
                <a:solidFill>
                  <a:srgbClr val="0F4A85"/>
                </a:solidFill>
                <a:effectLst/>
                <a:latin typeface="Consolas" panose="020B0609020204030204" pitchFamily="49" charset="0"/>
              </a:rPr>
              <a:t> </a:t>
            </a:r>
            <a:r>
              <a:rPr lang="en-US" sz="1000" b="0" dirty="0">
                <a:solidFill>
                  <a:srgbClr val="001080"/>
                </a:solidFill>
                <a:effectLst/>
                <a:latin typeface="Consolas" panose="020B0609020204030204" pitchFamily="49" charset="0"/>
              </a:rPr>
              <a:t>%s</a:t>
            </a:r>
            <a:r>
              <a:rPr lang="en-US" sz="1000" b="0" dirty="0">
                <a:solidFill>
                  <a:srgbClr val="EE0000"/>
                </a:solidFill>
                <a:effectLst/>
                <a:latin typeface="Consolas" panose="020B0609020204030204" pitchFamily="49" charset="0"/>
              </a:rPr>
              <a:t>\n</a:t>
            </a:r>
            <a:r>
              <a:rPr lang="en-US" sz="1000" b="0" dirty="0">
                <a:solidFill>
                  <a:srgbClr val="0F4A85"/>
                </a:solidFill>
                <a:effectLst/>
                <a:latin typeface="Consolas" panose="020B0609020204030204" pitchFamily="49" charset="0"/>
              </a:rPr>
              <a:t>"</a:t>
            </a:r>
            <a:r>
              <a:rPr lang="en-US" sz="1000" b="0" dirty="0">
                <a:solidFill>
                  <a:srgbClr val="292929"/>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patient</a:t>
            </a:r>
            <a:r>
              <a:rPr lang="en-US" sz="1000" b="0" dirty="0" err="1">
                <a:solidFill>
                  <a:srgbClr val="292929"/>
                </a:solidFill>
                <a:effectLst/>
                <a:latin typeface="Consolas" panose="020B0609020204030204" pitchFamily="49" charset="0"/>
              </a:rPr>
              <a:t>.</a:t>
            </a:r>
            <a:r>
              <a:rPr lang="en-US" sz="1000" b="0" dirty="0" err="1">
                <a:solidFill>
                  <a:srgbClr val="001080"/>
                </a:solidFill>
                <a:effectLst/>
                <a:latin typeface="Consolas" panose="020B0609020204030204" pitchFamily="49" charset="0"/>
              </a:rPr>
              <a:t>firstname</a:t>
            </a:r>
            <a:r>
              <a:rPr lang="en-US" sz="1000" b="0" dirty="0">
                <a:solidFill>
                  <a:srgbClr val="292929"/>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patient</a:t>
            </a:r>
            <a:r>
              <a:rPr lang="en-US" sz="1000" b="0" dirty="0" err="1">
                <a:solidFill>
                  <a:srgbClr val="292929"/>
                </a:solidFill>
                <a:effectLst/>
                <a:latin typeface="Consolas" panose="020B0609020204030204" pitchFamily="49" charset="0"/>
              </a:rPr>
              <a:t>.</a:t>
            </a:r>
            <a:r>
              <a:rPr lang="en-US" sz="1000" b="0" dirty="0" err="1">
                <a:solidFill>
                  <a:srgbClr val="001080"/>
                </a:solidFill>
                <a:effectLst/>
                <a:latin typeface="Consolas" panose="020B0609020204030204" pitchFamily="49" charset="0"/>
              </a:rPr>
              <a:t>surname</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a:solidFill>
                  <a:srgbClr val="B5200D"/>
                </a:solidFill>
                <a:effectLst/>
                <a:latin typeface="Consolas" panose="020B0609020204030204" pitchFamily="49" charset="0"/>
              </a:rPr>
              <a:t>if</a:t>
            </a:r>
            <a:r>
              <a:rPr lang="en-US" sz="1000" b="0" dirty="0">
                <a:solidFill>
                  <a:srgbClr val="292929"/>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patient</a:t>
            </a:r>
            <a:r>
              <a:rPr lang="en-US" sz="1000" b="0" dirty="0" err="1">
                <a:solidFill>
                  <a:srgbClr val="292929"/>
                </a:solidFill>
                <a:effectLst/>
                <a:latin typeface="Consolas" panose="020B0609020204030204" pitchFamily="49" charset="0"/>
              </a:rPr>
              <a:t>.</a:t>
            </a:r>
            <a:r>
              <a:rPr lang="en-US" sz="1000" b="0" dirty="0" err="1">
                <a:solidFill>
                  <a:srgbClr val="001080"/>
                </a:solidFill>
                <a:effectLst/>
                <a:latin typeface="Consolas" panose="020B0609020204030204" pitchFamily="49" charset="0"/>
              </a:rPr>
              <a:t>gender</a:t>
            </a:r>
            <a:r>
              <a:rPr lang="en-US" sz="1000" b="0" dirty="0">
                <a:solidFill>
                  <a:srgbClr val="292929"/>
                </a:solidFill>
                <a:effectLst/>
                <a:latin typeface="Consolas" panose="020B0609020204030204" pitchFamily="49" charset="0"/>
              </a:rPr>
              <a:t> </a:t>
            </a:r>
            <a:r>
              <a:rPr lang="en-US" sz="1000" b="0" dirty="0">
                <a:solidFill>
                  <a:srgbClr val="000000"/>
                </a:solidFill>
                <a:effectLst/>
                <a:latin typeface="Consolas" panose="020B0609020204030204" pitchFamily="49" charset="0"/>
              </a:rPr>
              <a:t>==</a:t>
            </a: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MALE</a:t>
            </a:r>
            <a:r>
              <a:rPr lang="en-US" sz="1000" b="0" dirty="0">
                <a:solidFill>
                  <a:srgbClr val="292929"/>
                </a:solidFill>
                <a:effectLst/>
                <a:latin typeface="Consolas" panose="020B0609020204030204" pitchFamily="49" charset="0"/>
              </a:rPr>
              <a:t>) {</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err="1">
                <a:solidFill>
                  <a:srgbClr val="5E2CBC"/>
                </a:solidFill>
                <a:effectLst/>
                <a:latin typeface="Consolas" panose="020B0609020204030204" pitchFamily="49" charset="0"/>
              </a:rPr>
              <a:t>printf</a:t>
            </a:r>
            <a:r>
              <a:rPr lang="en-US" sz="1000" b="0" dirty="0">
                <a:solidFill>
                  <a:srgbClr val="292929"/>
                </a:solidFill>
                <a:effectLst/>
                <a:latin typeface="Consolas" panose="020B0609020204030204" pitchFamily="49" charset="0"/>
              </a:rPr>
              <a:t>(</a:t>
            </a:r>
            <a:r>
              <a:rPr lang="en-US" sz="1000" b="0" dirty="0">
                <a:solidFill>
                  <a:srgbClr val="0F4A85"/>
                </a:solidFill>
                <a:effectLst/>
                <a:latin typeface="Consolas" panose="020B0609020204030204" pitchFamily="49" charset="0"/>
              </a:rPr>
              <a:t>"  Gender: is male</a:t>
            </a:r>
            <a:r>
              <a:rPr lang="en-US" sz="1000" b="0" dirty="0">
                <a:solidFill>
                  <a:srgbClr val="EE0000"/>
                </a:solidFill>
                <a:effectLst/>
                <a:latin typeface="Consolas" panose="020B0609020204030204" pitchFamily="49" charset="0"/>
              </a:rPr>
              <a:t>\n</a:t>
            </a:r>
            <a:r>
              <a:rPr lang="en-US" sz="1000" b="0" dirty="0">
                <a:solidFill>
                  <a:srgbClr val="0F4A85"/>
                </a:solidFill>
                <a:effectLst/>
                <a:latin typeface="Consolas" panose="020B0609020204030204" pitchFamily="49" charset="0"/>
              </a:rPr>
              <a:t>"</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a:solidFill>
                  <a:srgbClr val="B5200D"/>
                </a:solidFill>
                <a:effectLst/>
                <a:latin typeface="Consolas" panose="020B0609020204030204" pitchFamily="49" charset="0"/>
              </a:rPr>
              <a:t>else</a:t>
            </a:r>
            <a:r>
              <a:rPr lang="en-US" sz="1000" b="0" dirty="0">
                <a:solidFill>
                  <a:srgbClr val="292929"/>
                </a:solidFill>
                <a:effectLst/>
                <a:latin typeface="Consolas" panose="020B0609020204030204" pitchFamily="49" charset="0"/>
              </a:rPr>
              <a:t> </a:t>
            </a:r>
            <a:r>
              <a:rPr lang="en-US" sz="1000" b="0" dirty="0">
                <a:solidFill>
                  <a:srgbClr val="B5200D"/>
                </a:solidFill>
                <a:effectLst/>
                <a:latin typeface="Consolas" panose="020B0609020204030204" pitchFamily="49" charset="0"/>
              </a:rPr>
              <a:t>if</a:t>
            </a:r>
            <a:r>
              <a:rPr lang="en-US" sz="1000" b="0" dirty="0">
                <a:solidFill>
                  <a:srgbClr val="292929"/>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patient</a:t>
            </a:r>
            <a:r>
              <a:rPr lang="en-US" sz="1000" b="0" dirty="0" err="1">
                <a:solidFill>
                  <a:srgbClr val="292929"/>
                </a:solidFill>
                <a:effectLst/>
                <a:latin typeface="Consolas" panose="020B0609020204030204" pitchFamily="49" charset="0"/>
              </a:rPr>
              <a:t>.</a:t>
            </a:r>
            <a:r>
              <a:rPr lang="en-US" sz="1000" b="0" dirty="0" err="1">
                <a:solidFill>
                  <a:srgbClr val="001080"/>
                </a:solidFill>
                <a:effectLst/>
                <a:latin typeface="Consolas" panose="020B0609020204030204" pitchFamily="49" charset="0"/>
              </a:rPr>
              <a:t>gender</a:t>
            </a:r>
            <a:r>
              <a:rPr lang="en-US" sz="1000" b="0" dirty="0">
                <a:solidFill>
                  <a:srgbClr val="292929"/>
                </a:solidFill>
                <a:effectLst/>
                <a:latin typeface="Consolas" panose="020B0609020204030204" pitchFamily="49" charset="0"/>
              </a:rPr>
              <a:t> </a:t>
            </a:r>
            <a:r>
              <a:rPr lang="en-US" sz="1000" b="0" dirty="0">
                <a:solidFill>
                  <a:srgbClr val="000000"/>
                </a:solidFill>
                <a:effectLst/>
                <a:latin typeface="Consolas" panose="020B0609020204030204" pitchFamily="49" charset="0"/>
              </a:rPr>
              <a:t>==</a:t>
            </a:r>
            <a:r>
              <a:rPr lang="en-US" sz="1000" b="0" dirty="0">
                <a:solidFill>
                  <a:srgbClr val="292929"/>
                </a:solidFill>
                <a:effectLst/>
                <a:latin typeface="Consolas" panose="020B0609020204030204" pitchFamily="49" charset="0"/>
              </a:rPr>
              <a:t> </a:t>
            </a:r>
            <a:r>
              <a:rPr lang="en-US" sz="1000" b="0" dirty="0">
                <a:solidFill>
                  <a:srgbClr val="0F4A85"/>
                </a:solidFill>
                <a:effectLst/>
                <a:latin typeface="Consolas" panose="020B0609020204030204" pitchFamily="49" charset="0"/>
              </a:rPr>
              <a:t>FEMALE</a:t>
            </a:r>
            <a:r>
              <a:rPr lang="en-US" sz="1000" b="0" dirty="0">
                <a:solidFill>
                  <a:srgbClr val="292929"/>
                </a:solidFill>
                <a:effectLst/>
                <a:latin typeface="Consolas" panose="020B0609020204030204" pitchFamily="49" charset="0"/>
              </a:rPr>
              <a:t>)  {</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err="1">
                <a:solidFill>
                  <a:srgbClr val="5E2CBC"/>
                </a:solidFill>
                <a:effectLst/>
                <a:latin typeface="Consolas" panose="020B0609020204030204" pitchFamily="49" charset="0"/>
              </a:rPr>
              <a:t>printf</a:t>
            </a:r>
            <a:r>
              <a:rPr lang="en-US" sz="1000" b="0" dirty="0">
                <a:solidFill>
                  <a:srgbClr val="292929"/>
                </a:solidFill>
                <a:effectLst/>
                <a:latin typeface="Consolas" panose="020B0609020204030204" pitchFamily="49" charset="0"/>
              </a:rPr>
              <a:t>(</a:t>
            </a:r>
            <a:r>
              <a:rPr lang="en-US" sz="1000" b="0" dirty="0">
                <a:solidFill>
                  <a:srgbClr val="0F4A85"/>
                </a:solidFill>
                <a:effectLst/>
                <a:latin typeface="Consolas" panose="020B0609020204030204" pitchFamily="49" charset="0"/>
              </a:rPr>
              <a:t>"  Gender: female,</a:t>
            </a:r>
            <a:r>
              <a:rPr lang="en-US" sz="1000" b="0" dirty="0">
                <a:solidFill>
                  <a:srgbClr val="EE0000"/>
                </a:solidFill>
                <a:effectLst/>
                <a:latin typeface="Consolas" panose="020B0609020204030204" pitchFamily="49" charset="0"/>
              </a:rPr>
              <a:t>\n</a:t>
            </a:r>
            <a:r>
              <a:rPr lang="en-US" sz="1000" b="0" dirty="0">
                <a:solidFill>
                  <a:srgbClr val="0F4A85"/>
                </a:solidFill>
                <a:effectLst/>
                <a:latin typeface="Consolas" panose="020B0609020204030204" pitchFamily="49" charset="0"/>
              </a:rPr>
              <a:t>"</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a:solidFill>
                  <a:srgbClr val="B5200D"/>
                </a:solidFill>
                <a:effectLst/>
                <a:latin typeface="Consolas" panose="020B0609020204030204" pitchFamily="49" charset="0"/>
              </a:rPr>
              <a:t>else</a:t>
            </a:r>
            <a:r>
              <a:rPr lang="en-US" sz="1000" b="0" dirty="0">
                <a:solidFill>
                  <a:srgbClr val="292929"/>
                </a:solidFill>
                <a:effectLst/>
                <a:latin typeface="Consolas" panose="020B0609020204030204" pitchFamily="49" charset="0"/>
              </a:rPr>
              <a:t>    {</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err="1">
                <a:solidFill>
                  <a:srgbClr val="5E2CBC"/>
                </a:solidFill>
                <a:effectLst/>
                <a:latin typeface="Consolas" panose="020B0609020204030204" pitchFamily="49" charset="0"/>
              </a:rPr>
              <a:t>printf</a:t>
            </a:r>
            <a:r>
              <a:rPr lang="en-US" sz="1000" b="0" dirty="0">
                <a:solidFill>
                  <a:srgbClr val="292929"/>
                </a:solidFill>
                <a:effectLst/>
                <a:latin typeface="Consolas" panose="020B0609020204030204" pitchFamily="49" charset="0"/>
              </a:rPr>
              <a:t>(</a:t>
            </a:r>
            <a:r>
              <a:rPr lang="en-US" sz="1000" b="0" dirty="0">
                <a:solidFill>
                  <a:srgbClr val="0F4A85"/>
                </a:solidFill>
                <a:effectLst/>
                <a:latin typeface="Consolas" panose="020B0609020204030204" pitchFamily="49" charset="0"/>
              </a:rPr>
              <a:t>"  Gender: defined incorrectly</a:t>
            </a:r>
            <a:r>
              <a:rPr lang="en-US" sz="1000" b="0" dirty="0">
                <a:solidFill>
                  <a:srgbClr val="EE0000"/>
                </a:solidFill>
                <a:effectLst/>
                <a:latin typeface="Consolas" panose="020B0609020204030204" pitchFamily="49" charset="0"/>
              </a:rPr>
              <a:t>\n</a:t>
            </a:r>
            <a:r>
              <a:rPr lang="en-US" sz="1000" b="0" dirty="0">
                <a:solidFill>
                  <a:srgbClr val="0F4A85"/>
                </a:solidFill>
                <a:effectLst/>
                <a:latin typeface="Consolas" panose="020B0609020204030204" pitchFamily="49" charset="0"/>
              </a:rPr>
              <a:t>"</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    }</a:t>
            </a:r>
          </a:p>
          <a:p>
            <a:pPr marL="228600" indent="-228600">
              <a:buFont typeface="+mj-lt"/>
              <a:buAutoNum type="arabicPeriod"/>
            </a:pPr>
            <a:r>
              <a:rPr lang="en-US" sz="1000" b="0" dirty="0">
                <a:solidFill>
                  <a:srgbClr val="292929"/>
                </a:solidFill>
                <a:effectLst/>
                <a:latin typeface="Consolas" panose="020B0609020204030204" pitchFamily="49" charset="0"/>
              </a:rPr>
              <a:t>    </a:t>
            </a:r>
            <a:r>
              <a:rPr lang="en-US" sz="1000" b="0" dirty="0" err="1">
                <a:solidFill>
                  <a:srgbClr val="5E2CBC"/>
                </a:solidFill>
                <a:effectLst/>
                <a:latin typeface="Consolas" panose="020B0609020204030204" pitchFamily="49" charset="0"/>
              </a:rPr>
              <a:t>printf</a:t>
            </a:r>
            <a:r>
              <a:rPr lang="en-US" sz="1000" b="0" dirty="0">
                <a:solidFill>
                  <a:srgbClr val="292929"/>
                </a:solidFill>
                <a:effectLst/>
                <a:latin typeface="Consolas" panose="020B0609020204030204" pitchFamily="49" charset="0"/>
              </a:rPr>
              <a:t>(</a:t>
            </a:r>
            <a:r>
              <a:rPr lang="en-US" sz="1000" b="0" dirty="0">
                <a:solidFill>
                  <a:srgbClr val="0F4A85"/>
                </a:solidFill>
                <a:effectLst/>
                <a:latin typeface="Consolas" panose="020B0609020204030204" pitchFamily="49" charset="0"/>
              </a:rPr>
              <a:t>"  age: </a:t>
            </a:r>
            <a:r>
              <a:rPr lang="en-US" sz="1000" b="0" dirty="0">
                <a:solidFill>
                  <a:srgbClr val="001080"/>
                </a:solidFill>
                <a:effectLst/>
                <a:latin typeface="Consolas" panose="020B0609020204030204" pitchFamily="49" charset="0"/>
              </a:rPr>
              <a:t>%u</a:t>
            </a:r>
            <a:r>
              <a:rPr lang="en-US" sz="1000" b="0" dirty="0">
                <a:solidFill>
                  <a:srgbClr val="EE0000"/>
                </a:solidFill>
                <a:effectLst/>
                <a:latin typeface="Consolas" panose="020B0609020204030204" pitchFamily="49" charset="0"/>
              </a:rPr>
              <a:t>\n</a:t>
            </a:r>
            <a:r>
              <a:rPr lang="en-US" sz="1000" b="0" dirty="0">
                <a:solidFill>
                  <a:srgbClr val="0F4A85"/>
                </a:solidFill>
                <a:effectLst/>
                <a:latin typeface="Consolas" panose="020B0609020204030204" pitchFamily="49" charset="0"/>
              </a:rPr>
              <a:t>"</a:t>
            </a:r>
            <a:r>
              <a:rPr lang="en-US" sz="1000" b="0" dirty="0">
                <a:solidFill>
                  <a:srgbClr val="292929"/>
                </a:solidFill>
                <a:effectLst/>
                <a:latin typeface="Consolas" panose="020B0609020204030204" pitchFamily="49" charset="0"/>
              </a:rPr>
              <a:t>, </a:t>
            </a:r>
            <a:r>
              <a:rPr lang="en-US" sz="1000" b="0" dirty="0" err="1">
                <a:solidFill>
                  <a:srgbClr val="001080"/>
                </a:solidFill>
                <a:effectLst/>
                <a:latin typeface="Consolas" panose="020B0609020204030204" pitchFamily="49" charset="0"/>
              </a:rPr>
              <a:t>patient</a:t>
            </a:r>
            <a:r>
              <a:rPr lang="en-US" sz="1000" b="0" dirty="0" err="1">
                <a:solidFill>
                  <a:srgbClr val="292929"/>
                </a:solidFill>
                <a:effectLst/>
                <a:latin typeface="Consolas" panose="020B0609020204030204" pitchFamily="49" charset="0"/>
              </a:rPr>
              <a:t>.</a:t>
            </a:r>
            <a:r>
              <a:rPr lang="en-US" sz="1000" b="0" dirty="0" err="1">
                <a:solidFill>
                  <a:srgbClr val="001080"/>
                </a:solidFill>
                <a:effectLst/>
                <a:latin typeface="Consolas" panose="020B0609020204030204" pitchFamily="49" charset="0"/>
              </a:rPr>
              <a:t>age</a:t>
            </a:r>
            <a:r>
              <a:rPr lang="en-US" sz="1000" b="0" dirty="0">
                <a:solidFill>
                  <a:srgbClr val="292929"/>
                </a:solidFill>
                <a:effectLst/>
                <a:latin typeface="Consolas" panose="020B0609020204030204" pitchFamily="49" charset="0"/>
              </a:rPr>
              <a:t>);</a:t>
            </a:r>
          </a:p>
          <a:p>
            <a:pPr marL="228600" indent="-228600">
              <a:buFont typeface="+mj-lt"/>
              <a:buAutoNum type="arabicPeriod"/>
            </a:pPr>
            <a:r>
              <a:rPr lang="en-US" sz="1000" b="0" dirty="0">
                <a:solidFill>
                  <a:srgbClr val="292929"/>
                </a:solidFill>
                <a:effectLst/>
                <a:latin typeface="Consolas" panose="020B0609020204030204" pitchFamily="49" charset="0"/>
              </a:rPr>
              <a:t>}</a:t>
            </a:r>
          </a:p>
        </p:txBody>
      </p:sp>
    </p:spTree>
    <p:extLst>
      <p:ext uri="{BB962C8B-B14F-4D97-AF65-F5344CB8AC3E}">
        <p14:creationId xmlns:p14="http://schemas.microsoft.com/office/powerpoint/2010/main" val="411052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ladsholder til tekst 5"/>
          <p:cNvSpPr>
            <a:spLocks noGrp="1"/>
          </p:cNvSpPr>
          <p:nvPr>
            <p:ph type="body" sz="quarter" idx="12"/>
          </p:nvPr>
        </p:nvSpPr>
        <p:spPr>
          <a:xfrm>
            <a:off x="587375" y="2143359"/>
            <a:ext cx="5116195" cy="3752115"/>
          </a:xfrm>
        </p:spPr>
        <p:txBody>
          <a:bodyPr>
            <a:normAutofit/>
          </a:bodyPr>
          <a:lstStyle/>
          <a:p>
            <a:pPr marL="0" indent="0">
              <a:buNone/>
            </a:pPr>
            <a:r>
              <a:rPr lang="da-DK" sz="2000" dirty="0">
                <a:latin typeface="Consolas" panose="020B0609020204030204" pitchFamily="49" charset="0"/>
              </a:rPr>
              <a:t>Eksempler på avancerede </a:t>
            </a:r>
            <a:br>
              <a:rPr lang="da-DK" sz="2000" dirty="0">
                <a:latin typeface="Consolas" panose="020B0609020204030204" pitchFamily="49" charset="0"/>
              </a:rPr>
            </a:br>
            <a:r>
              <a:rPr lang="da-DK" sz="2000" dirty="0">
                <a:latin typeface="Consolas" panose="020B0609020204030204" pitchFamily="49" charset="0"/>
              </a:rPr>
              <a:t>(</a:t>
            </a:r>
            <a:r>
              <a:rPr lang="da-DK" sz="2000" dirty="0" err="1">
                <a:latin typeface="Consolas" panose="020B0609020204030204" pitchFamily="49" charset="0"/>
              </a:rPr>
              <a:t>derived</a:t>
            </a:r>
            <a:r>
              <a:rPr lang="da-DK" sz="2000" dirty="0">
                <a:latin typeface="Consolas" panose="020B0609020204030204" pitchFamily="49" charset="0"/>
              </a:rPr>
              <a:t> + user-</a:t>
            </a:r>
            <a:r>
              <a:rPr lang="da-DK" sz="2000" dirty="0" err="1">
                <a:latin typeface="Consolas" panose="020B0609020204030204" pitchFamily="49" charset="0"/>
              </a:rPr>
              <a:t>defined</a:t>
            </a:r>
            <a:r>
              <a:rPr lang="da-DK" sz="2000" dirty="0">
                <a:latin typeface="Consolas" panose="020B0609020204030204" pitchFamily="49" charset="0"/>
              </a:rPr>
              <a:t>) datatyper:</a:t>
            </a:r>
          </a:p>
          <a:p>
            <a:pPr>
              <a:buFont typeface="Arial" panose="020B0604020202020204" pitchFamily="34" charset="0"/>
              <a:buChar char="•"/>
            </a:pPr>
            <a:endParaRPr lang="da-DK" sz="2000" dirty="0">
              <a:latin typeface="Consolas" panose="020B0609020204030204" pitchFamily="49" charset="0"/>
            </a:endParaRPr>
          </a:p>
          <a:p>
            <a:pPr>
              <a:buFont typeface="Arial" panose="020B0604020202020204" pitchFamily="34" charset="0"/>
              <a:buChar char="•"/>
            </a:pPr>
            <a:r>
              <a:rPr lang="da-DK" sz="2000" i="1" dirty="0">
                <a:solidFill>
                  <a:schemeClr val="bg2">
                    <a:lumMod val="75000"/>
                  </a:schemeClr>
                </a:solidFill>
                <a:latin typeface="Consolas" panose="020B0609020204030204" pitchFamily="49" charset="0"/>
              </a:rPr>
              <a:t>Arrays</a:t>
            </a:r>
            <a:r>
              <a:rPr lang="da-DK" sz="2000" dirty="0">
                <a:latin typeface="Consolas" panose="020B0609020204030204" pitchFamily="49" charset="0"/>
              </a:rPr>
              <a:t>	</a:t>
            </a:r>
          </a:p>
          <a:p>
            <a:pPr>
              <a:buFont typeface="Arial" panose="020B0604020202020204" pitchFamily="34" charset="0"/>
              <a:buChar char="•"/>
            </a:pPr>
            <a:r>
              <a:rPr lang="da-DK" sz="2000" i="1" dirty="0" err="1">
                <a:solidFill>
                  <a:schemeClr val="bg2">
                    <a:lumMod val="75000"/>
                  </a:schemeClr>
                </a:solidFill>
                <a:latin typeface="Consolas" panose="020B0609020204030204" pitchFamily="49" charset="0"/>
              </a:rPr>
              <a:t>Functions</a:t>
            </a:r>
            <a:r>
              <a:rPr lang="da-DK" sz="2000" dirty="0">
                <a:latin typeface="Consolas" panose="020B0609020204030204" pitchFamily="49" charset="0"/>
              </a:rPr>
              <a:t> 	</a:t>
            </a:r>
          </a:p>
          <a:p>
            <a:pPr>
              <a:buFont typeface="Arial" panose="020B0604020202020204" pitchFamily="34" charset="0"/>
              <a:buChar char="•"/>
            </a:pPr>
            <a:r>
              <a:rPr lang="da-DK" sz="2000" dirty="0">
                <a:solidFill>
                  <a:schemeClr val="bg2">
                    <a:lumMod val="75000"/>
                  </a:schemeClr>
                </a:solidFill>
                <a:latin typeface="Consolas" panose="020B0609020204030204" pitchFamily="49" charset="0"/>
              </a:rPr>
              <a:t>Pointers</a:t>
            </a:r>
            <a:r>
              <a:rPr lang="da-DK" sz="2000" dirty="0">
                <a:latin typeface="Consolas" panose="020B0609020204030204" pitchFamily="49" charset="0"/>
              </a:rPr>
              <a:t> 	</a:t>
            </a:r>
          </a:p>
          <a:p>
            <a:pPr>
              <a:buFont typeface="Arial" panose="020B0604020202020204" pitchFamily="34" charset="0"/>
              <a:buChar char="•"/>
            </a:pPr>
            <a:r>
              <a:rPr lang="da-DK" sz="2000" b="1" dirty="0" err="1">
                <a:latin typeface="Consolas" panose="020B0609020204030204" pitchFamily="49" charset="0"/>
              </a:rPr>
              <a:t>Structures</a:t>
            </a:r>
            <a:r>
              <a:rPr lang="da-DK" sz="2000" dirty="0">
                <a:latin typeface="Consolas" panose="020B0609020204030204" pitchFamily="49" charset="0"/>
              </a:rPr>
              <a:t> 	</a:t>
            </a:r>
          </a:p>
          <a:p>
            <a:pPr>
              <a:buFont typeface="Arial" panose="020B0604020202020204" pitchFamily="34" charset="0"/>
              <a:buChar char="•"/>
            </a:pPr>
            <a:r>
              <a:rPr lang="da-DK" sz="2000" dirty="0">
                <a:latin typeface="Consolas" panose="020B0609020204030204" pitchFamily="49" charset="0"/>
              </a:rPr>
              <a:t>Unions 	</a:t>
            </a:r>
          </a:p>
          <a:p>
            <a:pPr>
              <a:buFont typeface="Arial" panose="020B0604020202020204" pitchFamily="34" charset="0"/>
              <a:buChar char="•"/>
            </a:pPr>
            <a:r>
              <a:rPr lang="da-DK" sz="2000" dirty="0" err="1">
                <a:latin typeface="Consolas" panose="020B0609020204030204" pitchFamily="49" charset="0"/>
              </a:rPr>
              <a:t>Enumeration</a:t>
            </a:r>
            <a:r>
              <a:rPr lang="da-DK" sz="2000" dirty="0">
                <a:latin typeface="Consolas" panose="020B0609020204030204" pitchFamily="49" charset="0"/>
              </a:rPr>
              <a:t>	</a:t>
            </a:r>
          </a:p>
          <a:p>
            <a:pPr>
              <a:buFont typeface="Arial" panose="020B0604020202020204" pitchFamily="34" charset="0"/>
              <a:buChar char="•"/>
            </a:pPr>
            <a:endParaRPr lang="da-DK" sz="2000" dirty="0">
              <a:latin typeface="Consolas" panose="020B0609020204030204" pitchFamily="49" charset="0"/>
            </a:endParaRPr>
          </a:p>
        </p:txBody>
      </p:sp>
      <p:graphicFrame>
        <p:nvGraphicFramePr>
          <p:cNvPr id="2" name="Diagram 1">
            <a:extLst>
              <a:ext uri="{FF2B5EF4-FFF2-40B4-BE49-F238E27FC236}">
                <a16:creationId xmlns:a16="http://schemas.microsoft.com/office/drawing/2014/main" id="{B4E44DBE-DC0C-4A10-A54B-52F81366C5F7}"/>
              </a:ext>
            </a:extLst>
          </p:cNvPr>
          <p:cNvGraphicFramePr/>
          <p:nvPr>
            <p:extLst>
              <p:ext uri="{D42A27DB-BD31-4B8C-83A1-F6EECF244321}">
                <p14:modId xmlns:p14="http://schemas.microsoft.com/office/powerpoint/2010/main" val="829746842"/>
              </p:ext>
            </p:extLst>
          </p:nvPr>
        </p:nvGraphicFramePr>
        <p:xfrm>
          <a:off x="4647644" y="1980892"/>
          <a:ext cx="7322989" cy="42538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ktangel 4">
            <a:extLst>
              <a:ext uri="{FF2B5EF4-FFF2-40B4-BE49-F238E27FC236}">
                <a16:creationId xmlns:a16="http://schemas.microsoft.com/office/drawing/2014/main" id="{7AD71319-BCAD-4F3E-9CAE-C992134EC6FD}"/>
              </a:ext>
            </a:extLst>
          </p:cNvPr>
          <p:cNvSpPr/>
          <p:nvPr/>
        </p:nvSpPr>
        <p:spPr>
          <a:xfrm>
            <a:off x="8412480" y="3538330"/>
            <a:ext cx="3705308" cy="254441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kstfelt 7">
            <a:extLst>
              <a:ext uri="{FF2B5EF4-FFF2-40B4-BE49-F238E27FC236}">
                <a16:creationId xmlns:a16="http://schemas.microsoft.com/office/drawing/2014/main" id="{64DCD6DB-2FB4-4736-9BB6-D9C9FA5E6642}"/>
              </a:ext>
            </a:extLst>
          </p:cNvPr>
          <p:cNvSpPr txBox="1"/>
          <p:nvPr/>
        </p:nvSpPr>
        <p:spPr>
          <a:xfrm>
            <a:off x="8412480" y="6050100"/>
            <a:ext cx="2623905" cy="646331"/>
          </a:xfrm>
          <a:prstGeom prst="rect">
            <a:avLst/>
          </a:prstGeom>
          <a:noFill/>
        </p:spPr>
        <p:txBody>
          <a:bodyPr wrap="square">
            <a:spAutoFit/>
          </a:bodyPr>
          <a:lstStyle/>
          <a:p>
            <a:r>
              <a:rPr lang="da-DK" dirty="0">
                <a:solidFill>
                  <a:srgbClr val="FF0000"/>
                </a:solidFill>
                <a:latin typeface="Consolas" panose="020B0609020204030204" pitchFamily="49" charset="0"/>
              </a:rPr>
              <a:t>avancerede datatyper</a:t>
            </a:r>
            <a:endParaRPr lang="en-US" dirty="0">
              <a:solidFill>
                <a:srgbClr val="FF0000"/>
              </a:solidFill>
              <a:latin typeface="Consolas" panose="020B0609020204030204" pitchFamily="49" charset="0"/>
            </a:endParaRPr>
          </a:p>
        </p:txBody>
      </p:sp>
      <p:sp>
        <p:nvSpPr>
          <p:cNvPr id="10" name="Title 3">
            <a:extLst>
              <a:ext uri="{FF2B5EF4-FFF2-40B4-BE49-F238E27FC236}">
                <a16:creationId xmlns:a16="http://schemas.microsoft.com/office/drawing/2014/main" id="{D05F08F9-F800-CD19-BAE4-658DC9C51330}"/>
              </a:ext>
            </a:extLst>
          </p:cNvPr>
          <p:cNvSpPr>
            <a:spLocks noGrp="1"/>
          </p:cNvSpPr>
          <p:nvPr>
            <p:ph type="title"/>
          </p:nvPr>
        </p:nvSpPr>
        <p:spPr>
          <a:xfrm>
            <a:off x="587374" y="358775"/>
            <a:ext cx="9708531" cy="1622425"/>
          </a:xfrm>
        </p:spPr>
        <p:txBody>
          <a:bodyPr/>
          <a:lstStyle/>
          <a:p>
            <a:r>
              <a:rPr lang="en-US" sz="3200" dirty="0">
                <a:latin typeface="Consolas" panose="020B0609020204030204" pitchFamily="49" charset="0"/>
              </a:rPr>
              <a:t>L</a:t>
            </a:r>
            <a:r>
              <a:rPr lang="da-DK" sz="3200" dirty="0" err="1">
                <a:latin typeface="Consolas" panose="020B0609020204030204" pitchFamily="49" charset="0"/>
              </a:rPr>
              <a:t>æringsmål</a:t>
            </a:r>
            <a:r>
              <a:rPr lang="da-DK" sz="3200" dirty="0">
                <a:latin typeface="Consolas" panose="020B0609020204030204" pitchFamily="49" charset="0"/>
              </a:rPr>
              <a:t> gennemgang </a:t>
            </a:r>
            <a:r>
              <a:rPr lang="da-DK" sz="3200" dirty="0" err="1">
                <a:latin typeface="Consolas" panose="020B0609020204030204" pitchFamily="49" charset="0"/>
              </a:rPr>
              <a:t>idag</a:t>
            </a:r>
            <a:endParaRPr lang="en-DK" sz="3200" dirty="0">
              <a:latin typeface="Consolas" panose="020B0609020204030204" pitchFamily="49" charset="0"/>
            </a:endParaRPr>
          </a:p>
        </p:txBody>
      </p:sp>
    </p:spTree>
    <p:extLst>
      <p:ext uri="{BB962C8B-B14F-4D97-AF65-F5344CB8AC3E}">
        <p14:creationId xmlns:p14="http://schemas.microsoft.com/office/powerpoint/2010/main" val="2153325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D04815C8-4133-4D00-AE83-D6A4B58EE4F9}"/>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6</a:t>
            </a:fld>
            <a:endParaRPr lang="en-US" dirty="0">
              <a:latin typeface="Consolas" panose="020B0609020204030204" pitchFamily="49" charset="0"/>
            </a:endParaRPr>
          </a:p>
        </p:txBody>
      </p:sp>
      <p:sp>
        <p:nvSpPr>
          <p:cNvPr id="3" name="Titel 2">
            <a:extLst>
              <a:ext uri="{FF2B5EF4-FFF2-40B4-BE49-F238E27FC236}">
                <a16:creationId xmlns:a16="http://schemas.microsoft.com/office/drawing/2014/main" id="{B9BD86FD-0F1F-4416-AD67-596B58DFE868}"/>
              </a:ext>
            </a:extLst>
          </p:cNvPr>
          <p:cNvSpPr>
            <a:spLocks noGrp="1"/>
          </p:cNvSpPr>
          <p:nvPr>
            <p:ph type="title"/>
          </p:nvPr>
        </p:nvSpPr>
        <p:spPr/>
        <p:txBody>
          <a:bodyPr/>
          <a:lstStyle/>
          <a:p>
            <a:r>
              <a:rPr lang="da-DK" dirty="0" err="1">
                <a:latin typeface="Consolas" panose="020B0609020204030204" pitchFamily="49" charset="0"/>
              </a:rPr>
              <a:t>Structures</a:t>
            </a:r>
            <a:r>
              <a:rPr lang="da-DK" dirty="0">
                <a:latin typeface="Consolas" panose="020B0609020204030204" pitchFamily="49" charset="0"/>
              </a:rPr>
              <a:t> (</a:t>
            </a:r>
            <a:r>
              <a:rPr lang="da-DK" dirty="0" err="1">
                <a:latin typeface="Consolas" panose="020B0609020204030204" pitchFamily="49" charset="0"/>
              </a:rPr>
              <a:t>struct</a:t>
            </a:r>
            <a:r>
              <a:rPr lang="da-DK" dirty="0">
                <a:latin typeface="Consolas" panose="020B0609020204030204" pitchFamily="49" charset="0"/>
              </a:rPr>
              <a:t>)</a:t>
            </a:r>
            <a:endParaRPr lang="en-US" dirty="0">
              <a:latin typeface="Consolas" panose="020B0609020204030204" pitchFamily="49" charset="0"/>
            </a:endParaRPr>
          </a:p>
        </p:txBody>
      </p:sp>
      <p:pic>
        <p:nvPicPr>
          <p:cNvPr id="8" name="Billede 7">
            <a:extLst>
              <a:ext uri="{FF2B5EF4-FFF2-40B4-BE49-F238E27FC236}">
                <a16:creationId xmlns:a16="http://schemas.microsoft.com/office/drawing/2014/main" id="{3B8C03ED-25DE-46BE-8181-734301660EFC}"/>
              </a:ext>
            </a:extLst>
          </p:cNvPr>
          <p:cNvPicPr>
            <a:picLocks noChangeAspect="1"/>
          </p:cNvPicPr>
          <p:nvPr/>
        </p:nvPicPr>
        <p:blipFill>
          <a:blip r:embed="rId2"/>
          <a:stretch>
            <a:fillRect/>
          </a:stretch>
        </p:blipFill>
        <p:spPr>
          <a:xfrm>
            <a:off x="554182" y="2417448"/>
            <a:ext cx="11083636" cy="2968030"/>
          </a:xfrm>
          <a:prstGeom prst="rect">
            <a:avLst/>
          </a:prstGeom>
        </p:spPr>
      </p:pic>
    </p:spTree>
    <p:extLst>
      <p:ext uri="{BB962C8B-B14F-4D97-AF65-F5344CB8AC3E}">
        <p14:creationId xmlns:p14="http://schemas.microsoft.com/office/powerpoint/2010/main" val="1792429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FE866F4-9F04-86D4-ACC4-57A42C9BBB6A}"/>
              </a:ext>
            </a:extLst>
          </p:cNvPr>
          <p:cNvSpPr>
            <a:spLocks noGrp="1"/>
          </p:cNvSpPr>
          <p:nvPr>
            <p:ph type="title"/>
          </p:nvPr>
        </p:nvSpPr>
        <p:spPr/>
        <p:txBody>
          <a:bodyPr/>
          <a:lstStyle/>
          <a:p>
            <a:r>
              <a:rPr lang="da-DK" dirty="0" err="1">
                <a:latin typeface="Consolas" panose="020B0609020204030204" pitchFamily="49" charset="0"/>
              </a:rPr>
              <a:t>Structures</a:t>
            </a:r>
            <a:endParaRPr lang="LID4096" dirty="0">
              <a:latin typeface="Consolas" panose="020B0609020204030204" pitchFamily="49" charset="0"/>
            </a:endParaRPr>
          </a:p>
        </p:txBody>
      </p:sp>
      <p:sp>
        <p:nvSpPr>
          <p:cNvPr id="3" name="Slide Number Placeholder 2">
            <a:extLst>
              <a:ext uri="{FF2B5EF4-FFF2-40B4-BE49-F238E27FC236}">
                <a16:creationId xmlns:a16="http://schemas.microsoft.com/office/drawing/2014/main" id="{C037B091-E0E3-3DB0-8EE5-871025647A02}"/>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7</a:t>
            </a:fld>
            <a:endParaRPr lang="en-US" dirty="0">
              <a:latin typeface="Consolas" panose="020B0609020204030204" pitchFamily="49" charset="0"/>
            </a:endParaRPr>
          </a:p>
        </p:txBody>
      </p:sp>
      <p:sp>
        <p:nvSpPr>
          <p:cNvPr id="9" name="TextBox 8">
            <a:extLst>
              <a:ext uri="{FF2B5EF4-FFF2-40B4-BE49-F238E27FC236}">
                <a16:creationId xmlns:a16="http://schemas.microsoft.com/office/drawing/2014/main" id="{D7F66A11-4D30-E5D5-A367-354FE2160F95}"/>
              </a:ext>
            </a:extLst>
          </p:cNvPr>
          <p:cNvSpPr txBox="1"/>
          <p:nvPr/>
        </p:nvSpPr>
        <p:spPr>
          <a:xfrm>
            <a:off x="676836" y="2502903"/>
            <a:ext cx="9046882" cy="2677656"/>
          </a:xfrm>
          <a:prstGeom prst="rect">
            <a:avLst/>
          </a:prstGeom>
          <a:noFill/>
        </p:spPr>
        <p:txBody>
          <a:bodyPr wrap="square">
            <a:spAutoFit/>
          </a:bodyPr>
          <a:lstStyle/>
          <a:p>
            <a:pPr marL="228600" indent="-228600">
              <a:buFont typeface="+mj-lt"/>
              <a:buAutoNum type="arabicPeriod"/>
            </a:pPr>
            <a:r>
              <a:rPr lang="en-US" sz="1200" b="0" dirty="0">
                <a:solidFill>
                  <a:srgbClr val="0F4A85"/>
                </a:solidFill>
                <a:effectLst/>
                <a:latin typeface="Consolas" panose="020B0609020204030204" pitchFamily="49" charset="0"/>
              </a:rPr>
              <a:t>struct</a:t>
            </a:r>
            <a:r>
              <a:rPr lang="en-US" sz="1200" b="0" dirty="0">
                <a:solidFill>
                  <a:srgbClr val="292929"/>
                </a:solidFill>
                <a:effectLst/>
                <a:latin typeface="Consolas" panose="020B0609020204030204" pitchFamily="49" charset="0"/>
              </a:rPr>
              <a:t> </a:t>
            </a:r>
            <a:r>
              <a:rPr lang="en-US" sz="1200" b="0" dirty="0">
                <a:solidFill>
                  <a:srgbClr val="185E73"/>
                </a:solidFill>
                <a:effectLst/>
                <a:latin typeface="Consolas" panose="020B0609020204030204" pitchFamily="49" charset="0"/>
              </a:rPr>
              <a:t>Distance</a:t>
            </a:r>
            <a:r>
              <a:rPr lang="en-US" sz="1200" b="0" dirty="0">
                <a:solidFill>
                  <a:srgbClr val="292929"/>
                </a:solidFill>
                <a:effectLst/>
                <a:latin typeface="Consolas" panose="020B0609020204030204" pitchFamily="49" charset="0"/>
              </a:rPr>
              <a:t>{</a:t>
            </a:r>
          </a:p>
          <a:p>
            <a:pPr marL="228600" indent="-228600">
              <a:buFont typeface="+mj-lt"/>
              <a:buAutoNum type="arabicPeriod"/>
            </a:pPr>
            <a:r>
              <a:rPr lang="en-US" sz="1200" b="0" dirty="0">
                <a:solidFill>
                  <a:srgbClr val="515151"/>
                </a:solidFill>
                <a:effectLst/>
                <a:latin typeface="Consolas" panose="020B0609020204030204" pitchFamily="49" charset="0"/>
              </a:rPr>
              <a:t>    /* Data structure </a:t>
            </a:r>
            <a:r>
              <a:rPr lang="en-US" sz="1200" b="1" u="sng" dirty="0">
                <a:solidFill>
                  <a:srgbClr val="515151"/>
                </a:solidFill>
                <a:effectLst/>
                <a:latin typeface="Consolas" panose="020B0609020204030204" pitchFamily="49" charset="0"/>
              </a:rPr>
              <a:t>template</a:t>
            </a:r>
            <a:r>
              <a:rPr lang="en-US" sz="1200" b="0" dirty="0">
                <a:solidFill>
                  <a:srgbClr val="515151"/>
                </a:solidFill>
                <a:effectLst/>
                <a:latin typeface="Consolas" panose="020B0609020204030204" pitchFamily="49" charset="0"/>
              </a:rPr>
              <a:t> */</a:t>
            </a:r>
            <a:endParaRPr lang="en-US" sz="1200" b="0" dirty="0">
              <a:solidFill>
                <a:srgbClr val="292929"/>
              </a:solidFill>
              <a:effectLst/>
              <a:latin typeface="Consolas" panose="020B0609020204030204" pitchFamily="49" charset="0"/>
            </a:endParaRPr>
          </a:p>
          <a:p>
            <a:pPr marL="228600" indent="-228600">
              <a:buFont typeface="+mj-lt"/>
              <a:buAutoNum type="arabicPeriod"/>
            </a:pPr>
            <a:r>
              <a:rPr lang="en-US" sz="1200" b="0" dirty="0">
                <a:solidFill>
                  <a:srgbClr val="292929"/>
                </a:solidFill>
                <a:effectLst/>
                <a:latin typeface="Consolas" panose="020B0609020204030204" pitchFamily="49" charset="0"/>
              </a:rPr>
              <a:t>    </a:t>
            </a:r>
            <a:r>
              <a:rPr lang="en-US" sz="1200" b="0" dirty="0">
                <a:solidFill>
                  <a:srgbClr val="0F4A85"/>
                </a:solidFill>
                <a:effectLst/>
                <a:latin typeface="Consolas" panose="020B0609020204030204" pitchFamily="49" charset="0"/>
              </a:rPr>
              <a:t>int</a:t>
            </a:r>
            <a:r>
              <a:rPr lang="en-US" sz="1200" b="0" dirty="0">
                <a:solidFill>
                  <a:srgbClr val="292929"/>
                </a:solidFill>
                <a:effectLst/>
                <a:latin typeface="Consolas" panose="020B0609020204030204" pitchFamily="49" charset="0"/>
              </a:rPr>
              <a:t> </a:t>
            </a:r>
            <a:r>
              <a:rPr lang="en-US" sz="1200" b="0" dirty="0">
                <a:solidFill>
                  <a:srgbClr val="001080"/>
                </a:solidFill>
                <a:effectLst/>
                <a:latin typeface="Consolas" panose="020B0609020204030204" pitchFamily="49" charset="0"/>
              </a:rPr>
              <a:t>feet</a:t>
            </a:r>
            <a:r>
              <a:rPr lang="en-US" sz="1200" b="0" dirty="0">
                <a:solidFill>
                  <a:srgbClr val="292929"/>
                </a:solidFill>
                <a:effectLst/>
                <a:latin typeface="Consolas" panose="020B0609020204030204" pitchFamily="49" charset="0"/>
              </a:rPr>
              <a:t>;</a:t>
            </a:r>
          </a:p>
          <a:p>
            <a:pPr marL="228600" indent="-228600">
              <a:buFont typeface="+mj-lt"/>
              <a:buAutoNum type="arabicPeriod"/>
            </a:pPr>
            <a:r>
              <a:rPr lang="en-US" sz="1200" b="0" dirty="0">
                <a:solidFill>
                  <a:srgbClr val="292929"/>
                </a:solidFill>
                <a:effectLst/>
                <a:latin typeface="Consolas" panose="020B0609020204030204" pitchFamily="49" charset="0"/>
              </a:rPr>
              <a:t>    </a:t>
            </a:r>
            <a:r>
              <a:rPr lang="en-US" sz="1200" b="0" dirty="0">
                <a:solidFill>
                  <a:srgbClr val="0F4A85"/>
                </a:solidFill>
                <a:effectLst/>
                <a:latin typeface="Consolas" panose="020B0609020204030204" pitchFamily="49" charset="0"/>
              </a:rPr>
              <a:t>float</a:t>
            </a:r>
            <a:r>
              <a:rPr lang="en-US" sz="1200" b="0" dirty="0">
                <a:solidFill>
                  <a:srgbClr val="292929"/>
                </a:solidFill>
                <a:effectLst/>
                <a:latin typeface="Consolas" panose="020B0609020204030204" pitchFamily="49" charset="0"/>
              </a:rPr>
              <a:t> </a:t>
            </a:r>
            <a:r>
              <a:rPr lang="en-US" sz="1200" b="0" dirty="0">
                <a:solidFill>
                  <a:srgbClr val="001080"/>
                </a:solidFill>
                <a:effectLst/>
                <a:latin typeface="Consolas" panose="020B0609020204030204" pitchFamily="49" charset="0"/>
              </a:rPr>
              <a:t>inch</a:t>
            </a:r>
            <a:r>
              <a:rPr lang="en-US" sz="1200" b="0" dirty="0">
                <a:solidFill>
                  <a:srgbClr val="292929"/>
                </a:solidFill>
                <a:effectLst/>
                <a:latin typeface="Consolas" panose="020B0609020204030204" pitchFamily="49" charset="0"/>
              </a:rPr>
              <a:t>;</a:t>
            </a:r>
          </a:p>
          <a:p>
            <a:pPr marL="228600" indent="-228600">
              <a:buFont typeface="+mj-lt"/>
              <a:buAutoNum type="arabicPeriod"/>
            </a:pPr>
            <a:r>
              <a:rPr lang="en-US" sz="1200" b="0" dirty="0">
                <a:solidFill>
                  <a:srgbClr val="292929"/>
                </a:solidFill>
                <a:effectLst/>
                <a:latin typeface="Consolas" panose="020B0609020204030204" pitchFamily="49" charset="0"/>
              </a:rPr>
              <a:t>};</a:t>
            </a:r>
          </a:p>
          <a:p>
            <a:pPr marL="228600" indent="-228600">
              <a:buFont typeface="+mj-lt"/>
              <a:buAutoNum type="arabicPeriod"/>
            </a:pPr>
            <a:r>
              <a:rPr lang="en-US" sz="1200" dirty="0">
                <a:solidFill>
                  <a:srgbClr val="292929"/>
                </a:solidFill>
                <a:latin typeface="Consolas" panose="020B0609020204030204" pitchFamily="49" charset="0"/>
              </a:rPr>
              <a:t> </a:t>
            </a:r>
            <a:endParaRPr lang="en-US" sz="1200" b="0" dirty="0">
              <a:solidFill>
                <a:srgbClr val="292929"/>
              </a:solidFill>
              <a:effectLst/>
              <a:latin typeface="Consolas" panose="020B0609020204030204" pitchFamily="49" charset="0"/>
            </a:endParaRPr>
          </a:p>
          <a:p>
            <a:pPr marL="228600" indent="-228600">
              <a:buFont typeface="+mj-lt"/>
              <a:buAutoNum type="arabicPeriod"/>
            </a:pPr>
            <a:r>
              <a:rPr lang="en-US" sz="1200" b="0" dirty="0">
                <a:solidFill>
                  <a:srgbClr val="0F4A85"/>
                </a:solidFill>
                <a:effectLst/>
                <a:latin typeface="Consolas" panose="020B0609020204030204" pitchFamily="49" charset="0"/>
              </a:rPr>
              <a:t>int</a:t>
            </a:r>
            <a:r>
              <a:rPr lang="en-US" sz="1200" b="0" dirty="0">
                <a:solidFill>
                  <a:srgbClr val="292929"/>
                </a:solidFill>
                <a:effectLst/>
                <a:latin typeface="Consolas" panose="020B0609020204030204" pitchFamily="49" charset="0"/>
              </a:rPr>
              <a:t> </a:t>
            </a:r>
            <a:r>
              <a:rPr lang="en-US" sz="1200" b="0" dirty="0">
                <a:solidFill>
                  <a:srgbClr val="5E2CBC"/>
                </a:solidFill>
                <a:effectLst/>
                <a:latin typeface="Consolas" panose="020B0609020204030204" pitchFamily="49" charset="0"/>
              </a:rPr>
              <a:t>main</a:t>
            </a:r>
            <a:r>
              <a:rPr lang="en-US" sz="1200" b="0" dirty="0">
                <a:solidFill>
                  <a:srgbClr val="292929"/>
                </a:solidFill>
                <a:effectLst/>
                <a:latin typeface="Consolas" panose="020B0609020204030204" pitchFamily="49" charset="0"/>
              </a:rPr>
              <a:t>(){</a:t>
            </a:r>
          </a:p>
          <a:p>
            <a:pPr marL="228600" indent="-228600">
              <a:buFont typeface="+mj-lt"/>
              <a:buAutoNum type="arabicPeriod"/>
            </a:pPr>
            <a:r>
              <a:rPr lang="en-US" sz="1200" b="0" dirty="0">
                <a:solidFill>
                  <a:srgbClr val="515151"/>
                </a:solidFill>
                <a:effectLst/>
                <a:latin typeface="Consolas" panose="020B0609020204030204" pitchFamily="49" charset="0"/>
              </a:rPr>
              <a:t>    /* Variables */</a:t>
            </a:r>
            <a:endParaRPr lang="en-US" sz="1200" b="0" dirty="0">
              <a:solidFill>
                <a:srgbClr val="292929"/>
              </a:solidFill>
              <a:effectLst/>
              <a:latin typeface="Consolas" panose="020B0609020204030204" pitchFamily="49" charset="0"/>
            </a:endParaRPr>
          </a:p>
          <a:p>
            <a:pPr marL="228600" indent="-228600">
              <a:buFont typeface="+mj-lt"/>
              <a:buAutoNum type="arabicPeriod"/>
            </a:pPr>
            <a:r>
              <a:rPr lang="en-US" sz="1200" b="0" dirty="0">
                <a:solidFill>
                  <a:srgbClr val="292929"/>
                </a:solidFill>
                <a:effectLst/>
                <a:latin typeface="Consolas" panose="020B0609020204030204" pitchFamily="49" charset="0"/>
              </a:rPr>
              <a:t>    </a:t>
            </a:r>
            <a:r>
              <a:rPr lang="en-US" sz="1200" b="0" dirty="0">
                <a:solidFill>
                  <a:srgbClr val="0F4A85"/>
                </a:solidFill>
                <a:effectLst/>
                <a:latin typeface="Consolas" panose="020B0609020204030204" pitchFamily="49" charset="0"/>
              </a:rPr>
              <a:t>struct</a:t>
            </a:r>
            <a:r>
              <a:rPr lang="en-US" sz="1200" b="0" dirty="0">
                <a:solidFill>
                  <a:srgbClr val="292929"/>
                </a:solidFill>
                <a:effectLst/>
                <a:latin typeface="Consolas" panose="020B0609020204030204" pitchFamily="49" charset="0"/>
              </a:rPr>
              <a:t> </a:t>
            </a:r>
            <a:r>
              <a:rPr lang="en-US" sz="1200" b="0" dirty="0">
                <a:solidFill>
                  <a:srgbClr val="185E73"/>
                </a:solidFill>
                <a:effectLst/>
                <a:latin typeface="Consolas" panose="020B0609020204030204" pitchFamily="49" charset="0"/>
              </a:rPr>
              <a:t>Distance</a:t>
            </a:r>
            <a:r>
              <a:rPr lang="en-US" sz="1200" b="0" dirty="0">
                <a:solidFill>
                  <a:srgbClr val="292929"/>
                </a:solidFill>
                <a:effectLst/>
                <a:latin typeface="Consolas" panose="020B0609020204030204" pitchFamily="49" charset="0"/>
              </a:rPr>
              <a:t> </a:t>
            </a:r>
            <a:r>
              <a:rPr lang="en-US" sz="1200" b="0" dirty="0">
                <a:solidFill>
                  <a:srgbClr val="001080"/>
                </a:solidFill>
                <a:effectLst/>
                <a:latin typeface="Consolas" panose="020B0609020204030204" pitchFamily="49" charset="0"/>
              </a:rPr>
              <a:t>d1</a:t>
            </a:r>
            <a:r>
              <a:rPr lang="en-US" sz="1200" b="0" dirty="0">
                <a:solidFill>
                  <a:srgbClr val="292929"/>
                </a:solidFill>
                <a:effectLst/>
                <a:latin typeface="Consolas" panose="020B0609020204030204" pitchFamily="49" charset="0"/>
              </a:rPr>
              <a:t> </a:t>
            </a:r>
            <a:r>
              <a:rPr lang="en-US" sz="1200" b="0" dirty="0">
                <a:solidFill>
                  <a:srgbClr val="000000"/>
                </a:solidFill>
                <a:effectLst/>
                <a:latin typeface="Consolas" panose="020B0609020204030204" pitchFamily="49" charset="0"/>
              </a:rPr>
              <a:t>=</a:t>
            </a:r>
            <a:r>
              <a:rPr lang="en-US" sz="1200" b="0" dirty="0">
                <a:solidFill>
                  <a:srgbClr val="292929"/>
                </a:solidFill>
                <a:effectLst/>
                <a:latin typeface="Consolas" panose="020B0609020204030204" pitchFamily="49" charset="0"/>
              </a:rPr>
              <a:t> {</a:t>
            </a:r>
            <a:r>
              <a:rPr lang="en-US" sz="1200" b="0" dirty="0">
                <a:solidFill>
                  <a:srgbClr val="096D48"/>
                </a:solidFill>
                <a:effectLst/>
                <a:latin typeface="Consolas" panose="020B0609020204030204" pitchFamily="49" charset="0"/>
              </a:rPr>
              <a:t>18</a:t>
            </a:r>
            <a:r>
              <a:rPr lang="en-US" sz="1200" b="0" dirty="0">
                <a:solidFill>
                  <a:srgbClr val="292929"/>
                </a:solidFill>
                <a:effectLst/>
                <a:latin typeface="Consolas" panose="020B0609020204030204" pitchFamily="49" charset="0"/>
              </a:rPr>
              <a:t>, </a:t>
            </a:r>
            <a:r>
              <a:rPr lang="en-US" sz="1200" b="0" dirty="0">
                <a:solidFill>
                  <a:srgbClr val="096D48"/>
                </a:solidFill>
                <a:effectLst/>
                <a:latin typeface="Consolas" panose="020B0609020204030204" pitchFamily="49" charset="0"/>
              </a:rPr>
              <a:t>5.3</a:t>
            </a:r>
            <a:r>
              <a:rPr lang="en-US" sz="1200" b="0" dirty="0">
                <a:solidFill>
                  <a:srgbClr val="292929"/>
                </a:solidFill>
                <a:effectLst/>
                <a:latin typeface="Consolas" panose="020B0609020204030204" pitchFamily="49" charset="0"/>
              </a:rPr>
              <a:t>};</a:t>
            </a:r>
          </a:p>
          <a:p>
            <a:pPr marL="228600" indent="-228600">
              <a:buFont typeface="+mj-lt"/>
              <a:buAutoNum type="arabicPeriod"/>
            </a:pPr>
            <a:r>
              <a:rPr lang="en-US" sz="1200" b="0" dirty="0">
                <a:solidFill>
                  <a:srgbClr val="292929"/>
                </a:solidFill>
                <a:effectLst/>
                <a:latin typeface="Consolas" panose="020B0609020204030204" pitchFamily="49" charset="0"/>
              </a:rPr>
              <a:t>    </a:t>
            </a:r>
            <a:r>
              <a:rPr lang="en-US" sz="1200" b="0" dirty="0">
                <a:solidFill>
                  <a:srgbClr val="0F4A85"/>
                </a:solidFill>
                <a:effectLst/>
                <a:latin typeface="Consolas" panose="020B0609020204030204" pitchFamily="49" charset="0"/>
              </a:rPr>
              <a:t>struct</a:t>
            </a:r>
            <a:r>
              <a:rPr lang="en-US" sz="1200" b="0" dirty="0">
                <a:solidFill>
                  <a:srgbClr val="292929"/>
                </a:solidFill>
                <a:effectLst/>
                <a:latin typeface="Consolas" panose="020B0609020204030204" pitchFamily="49" charset="0"/>
              </a:rPr>
              <a:t> </a:t>
            </a:r>
            <a:r>
              <a:rPr lang="en-US" sz="1200" b="0" dirty="0">
                <a:solidFill>
                  <a:srgbClr val="185E73"/>
                </a:solidFill>
                <a:effectLst/>
                <a:latin typeface="Consolas" panose="020B0609020204030204" pitchFamily="49" charset="0"/>
              </a:rPr>
              <a:t>Distance</a:t>
            </a:r>
            <a:r>
              <a:rPr lang="en-US" sz="1200" b="0" dirty="0">
                <a:solidFill>
                  <a:srgbClr val="292929"/>
                </a:solidFill>
                <a:effectLst/>
                <a:latin typeface="Consolas" panose="020B0609020204030204" pitchFamily="49" charset="0"/>
              </a:rPr>
              <a:t> </a:t>
            </a:r>
            <a:r>
              <a:rPr lang="en-US" sz="1200" b="0" dirty="0">
                <a:solidFill>
                  <a:srgbClr val="001080"/>
                </a:solidFill>
                <a:effectLst/>
                <a:latin typeface="Consolas" panose="020B0609020204030204" pitchFamily="49" charset="0"/>
              </a:rPr>
              <a:t>d2</a:t>
            </a:r>
            <a:r>
              <a:rPr lang="en-US" sz="1200" b="0" dirty="0">
                <a:solidFill>
                  <a:srgbClr val="292929"/>
                </a:solidFill>
                <a:effectLst/>
                <a:latin typeface="Consolas" panose="020B0609020204030204" pitchFamily="49" charset="0"/>
              </a:rPr>
              <a:t> </a:t>
            </a:r>
            <a:r>
              <a:rPr lang="en-US" sz="1200" b="0" dirty="0">
                <a:solidFill>
                  <a:srgbClr val="000000"/>
                </a:solidFill>
                <a:effectLst/>
                <a:latin typeface="Consolas" panose="020B0609020204030204" pitchFamily="49" charset="0"/>
              </a:rPr>
              <a:t>=</a:t>
            </a:r>
            <a:r>
              <a:rPr lang="en-US" sz="1200" b="0" dirty="0">
                <a:solidFill>
                  <a:srgbClr val="292929"/>
                </a:solidFill>
                <a:effectLst/>
                <a:latin typeface="Consolas" panose="020B0609020204030204" pitchFamily="49" charset="0"/>
              </a:rPr>
              <a:t> {.</a:t>
            </a:r>
            <a:r>
              <a:rPr lang="en-US" sz="1200" b="0" dirty="0">
                <a:solidFill>
                  <a:srgbClr val="001080"/>
                </a:solidFill>
                <a:effectLst/>
                <a:latin typeface="Consolas" panose="020B0609020204030204" pitchFamily="49" charset="0"/>
              </a:rPr>
              <a:t>feet</a:t>
            </a:r>
            <a:r>
              <a:rPr lang="en-US" sz="1200" b="0" dirty="0">
                <a:solidFill>
                  <a:srgbClr val="292929"/>
                </a:solidFill>
                <a:effectLst/>
                <a:latin typeface="Consolas" panose="020B0609020204030204" pitchFamily="49" charset="0"/>
              </a:rPr>
              <a:t> </a:t>
            </a:r>
            <a:r>
              <a:rPr lang="en-US" sz="1200" b="0" dirty="0">
                <a:solidFill>
                  <a:srgbClr val="000000"/>
                </a:solidFill>
                <a:effectLst/>
                <a:latin typeface="Consolas" panose="020B0609020204030204" pitchFamily="49" charset="0"/>
              </a:rPr>
              <a:t>=</a:t>
            </a:r>
            <a:r>
              <a:rPr lang="en-US" sz="1200" b="0" dirty="0">
                <a:solidFill>
                  <a:srgbClr val="292929"/>
                </a:solidFill>
                <a:effectLst/>
                <a:latin typeface="Consolas" panose="020B0609020204030204" pitchFamily="49" charset="0"/>
              </a:rPr>
              <a:t> </a:t>
            </a:r>
            <a:r>
              <a:rPr lang="en-US" sz="1200" b="0" dirty="0">
                <a:solidFill>
                  <a:srgbClr val="096D48"/>
                </a:solidFill>
                <a:effectLst/>
                <a:latin typeface="Consolas" panose="020B0609020204030204" pitchFamily="49" charset="0"/>
              </a:rPr>
              <a:t>10</a:t>
            </a:r>
            <a:r>
              <a:rPr lang="en-US" sz="1200" b="0" dirty="0">
                <a:solidFill>
                  <a:srgbClr val="292929"/>
                </a:solidFill>
                <a:effectLst/>
                <a:latin typeface="Consolas" panose="020B0609020204030204" pitchFamily="49" charset="0"/>
              </a:rPr>
              <a:t>, .</a:t>
            </a:r>
            <a:r>
              <a:rPr lang="en-US" sz="1200" b="0" dirty="0">
                <a:solidFill>
                  <a:srgbClr val="001080"/>
                </a:solidFill>
                <a:effectLst/>
                <a:latin typeface="Consolas" panose="020B0609020204030204" pitchFamily="49" charset="0"/>
              </a:rPr>
              <a:t>inch</a:t>
            </a:r>
            <a:r>
              <a:rPr lang="en-US" sz="1200" b="0" dirty="0">
                <a:solidFill>
                  <a:srgbClr val="292929"/>
                </a:solidFill>
                <a:effectLst/>
                <a:latin typeface="Consolas" panose="020B0609020204030204" pitchFamily="49" charset="0"/>
              </a:rPr>
              <a:t> </a:t>
            </a:r>
            <a:r>
              <a:rPr lang="en-US" sz="1200" b="0" dirty="0">
                <a:solidFill>
                  <a:srgbClr val="000000"/>
                </a:solidFill>
                <a:effectLst/>
                <a:latin typeface="Consolas" panose="020B0609020204030204" pitchFamily="49" charset="0"/>
              </a:rPr>
              <a:t>=</a:t>
            </a:r>
            <a:r>
              <a:rPr lang="en-US" sz="1200" b="0" dirty="0">
                <a:solidFill>
                  <a:srgbClr val="292929"/>
                </a:solidFill>
                <a:effectLst/>
                <a:latin typeface="Consolas" panose="020B0609020204030204" pitchFamily="49" charset="0"/>
              </a:rPr>
              <a:t> </a:t>
            </a:r>
            <a:r>
              <a:rPr lang="en-US" sz="1200" b="0" dirty="0">
                <a:solidFill>
                  <a:srgbClr val="096D48"/>
                </a:solidFill>
                <a:effectLst/>
                <a:latin typeface="Consolas" panose="020B0609020204030204" pitchFamily="49" charset="0"/>
              </a:rPr>
              <a:t>11.1</a:t>
            </a:r>
            <a:r>
              <a:rPr lang="en-US" sz="1200" b="0" dirty="0">
                <a:solidFill>
                  <a:srgbClr val="292929"/>
                </a:solidFill>
                <a:effectLst/>
                <a:latin typeface="Consolas" panose="020B0609020204030204" pitchFamily="49" charset="0"/>
              </a:rPr>
              <a:t>};</a:t>
            </a:r>
            <a:r>
              <a:rPr lang="en-US" sz="1200" b="0" dirty="0">
                <a:solidFill>
                  <a:srgbClr val="515151"/>
                </a:solidFill>
                <a:effectLst/>
                <a:latin typeface="Consolas" panose="020B0609020204030204" pitchFamily="49" charset="0"/>
              </a:rPr>
              <a:t> // Also allowed, easier to read</a:t>
            </a:r>
          </a:p>
          <a:p>
            <a:pPr marL="228600" indent="-228600">
              <a:buFont typeface="+mj-lt"/>
              <a:buAutoNum type="arabicPeriod"/>
            </a:pPr>
            <a:r>
              <a:rPr lang="en-US" sz="1200" b="0" dirty="0">
                <a:solidFill>
                  <a:srgbClr val="292929"/>
                </a:solidFill>
                <a:effectLst/>
                <a:latin typeface="Consolas" panose="020B0609020204030204" pitchFamily="49" charset="0"/>
              </a:rPr>
              <a:t>    </a:t>
            </a:r>
            <a:r>
              <a:rPr lang="en-US" sz="1200" b="0" dirty="0">
                <a:solidFill>
                  <a:srgbClr val="B5200D"/>
                </a:solidFill>
                <a:effectLst/>
                <a:latin typeface="Consolas" panose="020B0609020204030204" pitchFamily="49" charset="0"/>
              </a:rPr>
              <a:t>return</a:t>
            </a:r>
            <a:r>
              <a:rPr lang="en-US" sz="1200" b="0" dirty="0">
                <a:solidFill>
                  <a:srgbClr val="292929"/>
                </a:solidFill>
                <a:effectLst/>
                <a:latin typeface="Consolas" panose="020B0609020204030204" pitchFamily="49" charset="0"/>
              </a:rPr>
              <a:t> </a:t>
            </a:r>
            <a:r>
              <a:rPr lang="en-US" sz="1200" b="0" dirty="0">
                <a:solidFill>
                  <a:srgbClr val="096D48"/>
                </a:solidFill>
                <a:effectLst/>
                <a:latin typeface="Consolas" panose="020B0609020204030204" pitchFamily="49" charset="0"/>
              </a:rPr>
              <a:t>0</a:t>
            </a:r>
            <a:r>
              <a:rPr lang="en-US" sz="1200" b="0" dirty="0">
                <a:solidFill>
                  <a:srgbClr val="292929"/>
                </a:solidFill>
                <a:effectLst/>
                <a:latin typeface="Consolas" panose="020B0609020204030204" pitchFamily="49" charset="0"/>
              </a:rPr>
              <a:t>;</a:t>
            </a:r>
          </a:p>
          <a:p>
            <a:pPr marL="228600" indent="-228600">
              <a:buFont typeface="+mj-lt"/>
              <a:buAutoNum type="arabicPeriod"/>
            </a:pPr>
            <a:r>
              <a:rPr lang="en-US" sz="1200" b="0" dirty="0">
                <a:solidFill>
                  <a:srgbClr val="292929"/>
                </a:solidFill>
                <a:effectLst/>
                <a:latin typeface="Consolas" panose="020B0609020204030204" pitchFamily="49" charset="0"/>
              </a:rPr>
              <a:t>}</a:t>
            </a:r>
          </a:p>
          <a:p>
            <a:br>
              <a:rPr lang="en-US" sz="1200" b="0" dirty="0">
                <a:solidFill>
                  <a:srgbClr val="292929"/>
                </a:solidFill>
                <a:effectLst/>
                <a:latin typeface="Consolas" panose="020B0609020204030204" pitchFamily="49" charset="0"/>
              </a:rPr>
            </a:br>
            <a:endParaRPr lang="en-US" sz="1200" b="0" dirty="0">
              <a:solidFill>
                <a:srgbClr val="292929"/>
              </a:solidFill>
              <a:effectLst/>
              <a:latin typeface="Consolas" panose="020B0609020204030204" pitchFamily="49" charset="0"/>
            </a:endParaRPr>
          </a:p>
        </p:txBody>
      </p:sp>
    </p:spTree>
    <p:extLst>
      <p:ext uri="{BB962C8B-B14F-4D97-AF65-F5344CB8AC3E}">
        <p14:creationId xmlns:p14="http://schemas.microsoft.com/office/powerpoint/2010/main" val="2231736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slidenummer 2">
            <a:extLst>
              <a:ext uri="{FF2B5EF4-FFF2-40B4-BE49-F238E27FC236}">
                <a16:creationId xmlns:a16="http://schemas.microsoft.com/office/drawing/2014/main" id="{109B2BF6-BBD6-4286-BE0F-4AF77BE8C66C}"/>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8</a:t>
            </a:fld>
            <a:endParaRPr lang="en-US" dirty="0">
              <a:latin typeface="Consolas" panose="020B0609020204030204" pitchFamily="49" charset="0"/>
            </a:endParaRPr>
          </a:p>
        </p:txBody>
      </p:sp>
      <p:sp>
        <p:nvSpPr>
          <p:cNvPr id="4" name="Titel 3">
            <a:extLst>
              <a:ext uri="{FF2B5EF4-FFF2-40B4-BE49-F238E27FC236}">
                <a16:creationId xmlns:a16="http://schemas.microsoft.com/office/drawing/2014/main" id="{73B995AC-9F99-4168-8974-DAB26BE314AC}"/>
              </a:ext>
            </a:extLst>
          </p:cNvPr>
          <p:cNvSpPr>
            <a:spLocks noGrp="1"/>
          </p:cNvSpPr>
          <p:nvPr>
            <p:ph type="title"/>
          </p:nvPr>
        </p:nvSpPr>
        <p:spPr/>
        <p:txBody>
          <a:bodyPr/>
          <a:lstStyle/>
          <a:p>
            <a:r>
              <a:rPr lang="en-US" dirty="0">
                <a:latin typeface="Consolas" panose="020B0609020204030204" pitchFamily="49" charset="0"/>
              </a:rPr>
              <a:t>Structures</a:t>
            </a:r>
          </a:p>
        </p:txBody>
      </p:sp>
      <p:sp>
        <p:nvSpPr>
          <p:cNvPr id="10" name="Pladsholder til tekst 9">
            <a:extLst>
              <a:ext uri="{FF2B5EF4-FFF2-40B4-BE49-F238E27FC236}">
                <a16:creationId xmlns:a16="http://schemas.microsoft.com/office/drawing/2014/main" id="{4513E7FF-7AD6-41AB-B533-BEFA08CDEB1D}"/>
              </a:ext>
            </a:extLst>
          </p:cNvPr>
          <p:cNvSpPr>
            <a:spLocks noGrp="1"/>
          </p:cNvSpPr>
          <p:nvPr>
            <p:ph type="body" sz="quarter" idx="12"/>
          </p:nvPr>
        </p:nvSpPr>
        <p:spPr>
          <a:xfrm>
            <a:off x="587373" y="1405890"/>
            <a:ext cx="7686369" cy="4363731"/>
          </a:xfrm>
        </p:spPr>
        <p:txBody>
          <a:bodyPr>
            <a:normAutofit/>
          </a:bodyPr>
          <a:lstStyle/>
          <a:p>
            <a:pPr>
              <a:buFont typeface="Arial" panose="020B0604020202020204" pitchFamily="34" charset="0"/>
              <a:buChar char="•"/>
            </a:pPr>
            <a:r>
              <a:rPr lang="da-DK" sz="2000" dirty="0" err="1">
                <a:latin typeface="Consolas" panose="020B0609020204030204" pitchFamily="49" charset="0"/>
              </a:rPr>
              <a:t>Struct</a:t>
            </a:r>
            <a:r>
              <a:rPr lang="da-DK" sz="2000" dirty="0">
                <a:latin typeface="Consolas" panose="020B0609020204030204" pitchFamily="49" charset="0"/>
              </a:rPr>
              <a:t> er en brugerdefineret datatype i C</a:t>
            </a:r>
          </a:p>
          <a:p>
            <a:pPr>
              <a:buFont typeface="Arial" panose="020B0604020202020204" pitchFamily="34" charset="0"/>
              <a:buChar char="•"/>
            </a:pPr>
            <a:r>
              <a:rPr lang="da-DK" sz="2000" dirty="0">
                <a:latin typeface="Consolas" panose="020B0609020204030204" pitchFamily="49" charset="0"/>
              </a:rPr>
              <a:t>En </a:t>
            </a:r>
            <a:r>
              <a:rPr lang="da-DK" sz="2000" dirty="0" err="1">
                <a:latin typeface="Consolas" panose="020B0609020204030204" pitchFamily="49" charset="0"/>
              </a:rPr>
              <a:t>struct</a:t>
            </a:r>
            <a:r>
              <a:rPr lang="da-DK" sz="2000" dirty="0">
                <a:latin typeface="Consolas" panose="020B0609020204030204" pitchFamily="49" charset="0"/>
              </a:rPr>
              <a:t> gruppere / organiserer beskrivelsen af et emne </a:t>
            </a:r>
          </a:p>
          <a:p>
            <a:pPr>
              <a:buFont typeface="Arial" panose="020B0604020202020204" pitchFamily="34" charset="0"/>
              <a:buChar char="•"/>
            </a:pPr>
            <a:r>
              <a:rPr lang="da-DK" sz="2000" dirty="0">
                <a:latin typeface="Consolas" panose="020B0609020204030204" pitchFamily="49" charset="0"/>
              </a:rPr>
              <a:t>i.e. bog/person/medicin/resultat/osv.</a:t>
            </a:r>
          </a:p>
        </p:txBody>
      </p:sp>
      <p:pic>
        <p:nvPicPr>
          <p:cNvPr id="7" name="Billede 6">
            <a:extLst>
              <a:ext uri="{FF2B5EF4-FFF2-40B4-BE49-F238E27FC236}">
                <a16:creationId xmlns:a16="http://schemas.microsoft.com/office/drawing/2014/main" id="{505FC9A4-EFD0-4610-B24B-CC8B3C13C15A}"/>
              </a:ext>
            </a:extLst>
          </p:cNvPr>
          <p:cNvPicPr>
            <a:picLocks noChangeAspect="1"/>
          </p:cNvPicPr>
          <p:nvPr/>
        </p:nvPicPr>
        <p:blipFill rotWithShape="1">
          <a:blip r:embed="rId2"/>
          <a:srcRect l="16237" t="20612" r="10850" b="9691"/>
          <a:stretch/>
        </p:blipFill>
        <p:spPr>
          <a:xfrm>
            <a:off x="587374" y="4078102"/>
            <a:ext cx="4147005" cy="2229813"/>
          </a:xfrm>
          <a:prstGeom prst="rect">
            <a:avLst/>
          </a:prstGeom>
        </p:spPr>
      </p:pic>
      <p:pic>
        <p:nvPicPr>
          <p:cNvPr id="9" name="Billede 8">
            <a:extLst>
              <a:ext uri="{FF2B5EF4-FFF2-40B4-BE49-F238E27FC236}">
                <a16:creationId xmlns:a16="http://schemas.microsoft.com/office/drawing/2014/main" id="{DCC1FA36-79E9-46B6-B199-1673B331C0EB}"/>
              </a:ext>
            </a:extLst>
          </p:cNvPr>
          <p:cNvPicPr>
            <a:picLocks noChangeAspect="1"/>
          </p:cNvPicPr>
          <p:nvPr/>
        </p:nvPicPr>
        <p:blipFill>
          <a:blip r:embed="rId3"/>
          <a:stretch>
            <a:fillRect/>
          </a:stretch>
        </p:blipFill>
        <p:spPr>
          <a:xfrm>
            <a:off x="6569362" y="4516970"/>
            <a:ext cx="3027978" cy="1352075"/>
          </a:xfrm>
          <a:prstGeom prst="rect">
            <a:avLst/>
          </a:prstGeom>
        </p:spPr>
      </p:pic>
      <p:pic>
        <p:nvPicPr>
          <p:cNvPr id="12" name="Billede 11">
            <a:extLst>
              <a:ext uri="{FF2B5EF4-FFF2-40B4-BE49-F238E27FC236}">
                <a16:creationId xmlns:a16="http://schemas.microsoft.com/office/drawing/2014/main" id="{F008E200-BCE3-4895-A3F6-2FA3899BA4A2}"/>
              </a:ext>
            </a:extLst>
          </p:cNvPr>
          <p:cNvPicPr>
            <a:picLocks noChangeAspect="1"/>
          </p:cNvPicPr>
          <p:nvPr/>
        </p:nvPicPr>
        <p:blipFill>
          <a:blip r:embed="rId4"/>
          <a:stretch>
            <a:fillRect/>
          </a:stretch>
        </p:blipFill>
        <p:spPr>
          <a:xfrm>
            <a:off x="8677979" y="1107482"/>
            <a:ext cx="2117541" cy="2959835"/>
          </a:xfrm>
          <a:prstGeom prst="rect">
            <a:avLst/>
          </a:prstGeom>
        </p:spPr>
      </p:pic>
    </p:spTree>
    <p:extLst>
      <p:ext uri="{BB962C8B-B14F-4D97-AF65-F5344CB8AC3E}">
        <p14:creationId xmlns:p14="http://schemas.microsoft.com/office/powerpoint/2010/main" val="3417722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FE866F4-9F04-86D4-ACC4-57A42C9BBB6A}"/>
              </a:ext>
            </a:extLst>
          </p:cNvPr>
          <p:cNvSpPr>
            <a:spLocks noGrp="1"/>
          </p:cNvSpPr>
          <p:nvPr>
            <p:ph type="title"/>
          </p:nvPr>
        </p:nvSpPr>
        <p:spPr/>
        <p:txBody>
          <a:bodyPr/>
          <a:lstStyle/>
          <a:p>
            <a:r>
              <a:rPr lang="da-DK" dirty="0" err="1">
                <a:latin typeface="Consolas" panose="020B0609020204030204" pitchFamily="49" charset="0"/>
              </a:rPr>
              <a:t>Structures</a:t>
            </a:r>
            <a:endParaRPr lang="LID4096" dirty="0">
              <a:latin typeface="Consolas" panose="020B0609020204030204" pitchFamily="49" charset="0"/>
            </a:endParaRPr>
          </a:p>
        </p:txBody>
      </p:sp>
      <p:sp>
        <p:nvSpPr>
          <p:cNvPr id="3" name="Slide Number Placeholder 2">
            <a:extLst>
              <a:ext uri="{FF2B5EF4-FFF2-40B4-BE49-F238E27FC236}">
                <a16:creationId xmlns:a16="http://schemas.microsoft.com/office/drawing/2014/main" id="{C037B091-E0E3-3DB0-8EE5-871025647A02}"/>
              </a:ext>
            </a:extLst>
          </p:cNvPr>
          <p:cNvSpPr>
            <a:spLocks noGrp="1"/>
          </p:cNvSpPr>
          <p:nvPr>
            <p:ph type="sldNum" sz="quarter" idx="4"/>
          </p:nvPr>
        </p:nvSpPr>
        <p:spPr/>
        <p:txBody>
          <a:bodyPr/>
          <a:lstStyle/>
          <a:p>
            <a:fld id="{D8D877B3-D348-4611-9BDB-C5374591D951}" type="slidenum">
              <a:rPr lang="en-US" smtClean="0">
                <a:latin typeface="Consolas" panose="020B0609020204030204" pitchFamily="49" charset="0"/>
              </a:rPr>
              <a:pPr/>
              <a:t>9</a:t>
            </a:fld>
            <a:endParaRPr lang="en-US" dirty="0">
              <a:latin typeface="Consolas" panose="020B0609020204030204" pitchFamily="49" charset="0"/>
            </a:endParaRPr>
          </a:p>
        </p:txBody>
      </p:sp>
      <p:sp>
        <p:nvSpPr>
          <p:cNvPr id="8" name="Chart Placeholder 7">
            <a:extLst>
              <a:ext uri="{FF2B5EF4-FFF2-40B4-BE49-F238E27FC236}">
                <a16:creationId xmlns:a16="http://schemas.microsoft.com/office/drawing/2014/main" id="{AAE25E78-8A9F-DCA9-6F02-EFF00876D255}"/>
              </a:ext>
            </a:extLst>
          </p:cNvPr>
          <p:cNvSpPr>
            <a:spLocks noGrp="1"/>
          </p:cNvSpPr>
          <p:nvPr>
            <p:ph type="chart" sz="quarter" idx="12"/>
          </p:nvPr>
        </p:nvSpPr>
        <p:spPr>
          <a:xfrm>
            <a:off x="6323023" y="1051788"/>
            <a:ext cx="5524500" cy="3572737"/>
          </a:xfrm>
        </p:spPr>
        <p:txBody>
          <a:bodyPr>
            <a:normAutofit/>
          </a:bodyPr>
          <a:lstStyle/>
          <a:p>
            <a:r>
              <a:rPr lang="da-DK" sz="1400" dirty="0">
                <a:latin typeface="Consolas" panose="020B0609020204030204" pitchFamily="49" charset="0"/>
              </a:rPr>
              <a:t>File: structures2.c </a:t>
            </a:r>
          </a:p>
          <a:p>
            <a:r>
              <a:rPr lang="da-DK" sz="1400" dirty="0" err="1">
                <a:latin typeface="Consolas" panose="020B0609020204030204" pitchFamily="49" charset="0"/>
              </a:rPr>
              <a:t>Userdefined</a:t>
            </a:r>
            <a:r>
              <a:rPr lang="da-DK" sz="1400" dirty="0">
                <a:latin typeface="Consolas" panose="020B0609020204030204" pitchFamily="49" charset="0"/>
              </a:rPr>
              <a:t> data &gt;&gt; user </a:t>
            </a:r>
            <a:r>
              <a:rPr lang="da-DK" sz="1400" dirty="0" err="1">
                <a:latin typeface="Consolas" panose="020B0609020204030204" pitchFamily="49" charset="0"/>
              </a:rPr>
              <a:t>defined</a:t>
            </a:r>
            <a:r>
              <a:rPr lang="da-DK" sz="1400" dirty="0">
                <a:latin typeface="Consolas" panose="020B0609020204030204" pitchFamily="49" charset="0"/>
              </a:rPr>
              <a:t> data manipulation!</a:t>
            </a:r>
            <a:endParaRPr lang="LID4096" sz="1400" dirty="0">
              <a:latin typeface="Consolas" panose="020B0609020204030204" pitchFamily="49" charset="0"/>
            </a:endParaRPr>
          </a:p>
        </p:txBody>
      </p:sp>
      <p:sp>
        <p:nvSpPr>
          <p:cNvPr id="5" name="TextBox 4">
            <a:extLst>
              <a:ext uri="{FF2B5EF4-FFF2-40B4-BE49-F238E27FC236}">
                <a16:creationId xmlns:a16="http://schemas.microsoft.com/office/drawing/2014/main" id="{D878F512-FD75-A8EE-DEE2-D33E38BEA1CC}"/>
              </a:ext>
            </a:extLst>
          </p:cNvPr>
          <p:cNvSpPr txBox="1"/>
          <p:nvPr/>
        </p:nvSpPr>
        <p:spPr>
          <a:xfrm>
            <a:off x="571500" y="2350866"/>
            <a:ext cx="6098102" cy="3631763"/>
          </a:xfrm>
          <a:prstGeom prst="rect">
            <a:avLst/>
          </a:prstGeom>
          <a:solidFill>
            <a:schemeClr val="bg1">
              <a:lumMod val="95000"/>
            </a:schemeClr>
          </a:solidFill>
        </p:spPr>
        <p:txBody>
          <a:bodyPr wrap="square">
            <a:spAutoFit/>
          </a:bodyPr>
          <a:lstStyle/>
          <a:p>
            <a:pPr marL="342900" indent="-342900">
              <a:buFont typeface="+mj-lt"/>
              <a:buAutoNum type="arabicPeriod"/>
            </a:pPr>
            <a:r>
              <a:rPr lang="en-US" sz="1000" b="0" dirty="0">
                <a:solidFill>
                  <a:srgbClr val="808080"/>
                </a:solidFill>
                <a:effectLst/>
                <a:latin typeface="Consolas" panose="020B0609020204030204" pitchFamily="49" charset="0"/>
              </a:rPr>
              <a:t>#include</a:t>
            </a:r>
            <a:r>
              <a:rPr lang="en-US" sz="1000" b="0" dirty="0">
                <a:solidFill>
                  <a:srgbClr val="000000"/>
                </a:solidFill>
                <a:effectLst/>
                <a:latin typeface="Consolas" panose="020B0609020204030204" pitchFamily="49" charset="0"/>
              </a:rPr>
              <a:t> </a:t>
            </a:r>
            <a:r>
              <a:rPr lang="en-US" sz="1000" b="0" dirty="0">
                <a:solidFill>
                  <a:srgbClr val="E21F1F"/>
                </a:solidFill>
                <a:effectLst/>
                <a:latin typeface="Consolas" panose="020B0609020204030204" pitchFamily="49" charset="0"/>
              </a:rPr>
              <a:t>&lt;</a:t>
            </a:r>
            <a:r>
              <a:rPr lang="en-US" sz="1000" b="0" dirty="0" err="1">
                <a:solidFill>
                  <a:srgbClr val="A31515"/>
                </a:solidFill>
                <a:effectLst/>
                <a:latin typeface="Consolas" panose="020B0609020204030204" pitchFamily="49" charset="0"/>
              </a:rPr>
              <a:t>stdio.h</a:t>
            </a:r>
            <a:r>
              <a:rPr lang="en-US" sz="1000" b="0" dirty="0">
                <a:solidFill>
                  <a:srgbClr val="E21F1F"/>
                </a:solidFill>
                <a:effectLst/>
                <a:latin typeface="Consolas" panose="020B0609020204030204" pitchFamily="49" charset="0"/>
              </a:rPr>
              <a:t>&gt;</a:t>
            </a:r>
            <a:r>
              <a:rPr lang="en-US" sz="1000" b="0" dirty="0">
                <a:solidFill>
                  <a:srgbClr val="000000"/>
                </a:solidFill>
                <a:effectLst/>
                <a:latin typeface="Consolas" panose="020B0609020204030204" pitchFamily="49" charset="0"/>
              </a:rPr>
              <a:t> </a:t>
            </a:r>
            <a:r>
              <a:rPr lang="en-US" sz="1000" b="0" dirty="0">
                <a:solidFill>
                  <a:srgbClr val="008000"/>
                </a:solidFill>
                <a:effectLst/>
                <a:latin typeface="Consolas" panose="020B0609020204030204" pitchFamily="49" charset="0"/>
              </a:rPr>
              <a:t>/* </a:t>
            </a:r>
            <a:r>
              <a:rPr lang="en-US" sz="1000" b="0" dirty="0" err="1">
                <a:solidFill>
                  <a:srgbClr val="008000"/>
                </a:solidFill>
                <a:effectLst/>
                <a:latin typeface="Consolas" panose="020B0609020204030204" pitchFamily="49" charset="0"/>
              </a:rPr>
              <a:t>printf</a:t>
            </a:r>
            <a:r>
              <a:rPr lang="en-US" sz="1000" b="0" dirty="0">
                <a:solidFill>
                  <a:srgbClr val="008000"/>
                </a:solidFill>
                <a:effectLst/>
                <a:latin typeface="Consolas" panose="020B0609020204030204" pitchFamily="49" charset="0"/>
              </a:rPr>
              <a:t> */</a:t>
            </a:r>
            <a:endParaRPr lang="en-US" sz="1000" b="0" dirty="0">
              <a:solidFill>
                <a:srgbClr val="000000"/>
              </a:solidFill>
              <a:effectLst/>
              <a:latin typeface="Consolas" panose="020B0609020204030204" pitchFamily="49" charset="0"/>
            </a:endParaRPr>
          </a:p>
          <a:p>
            <a:pPr marL="342900" indent="-342900">
              <a:buFont typeface="+mj-lt"/>
              <a:buAutoNum type="arabicPeriod"/>
            </a:pPr>
            <a:r>
              <a:rPr lang="en-US" sz="1000" b="0" dirty="0">
                <a:solidFill>
                  <a:srgbClr val="808080"/>
                </a:solidFill>
                <a:effectLst/>
                <a:latin typeface="Consolas" panose="020B0609020204030204" pitchFamily="49" charset="0"/>
              </a:rPr>
              <a:t>#include</a:t>
            </a:r>
            <a:r>
              <a:rPr lang="en-US" sz="1000" b="0" dirty="0">
                <a:solidFill>
                  <a:srgbClr val="000000"/>
                </a:solidFill>
                <a:effectLst/>
                <a:latin typeface="Consolas" panose="020B0609020204030204" pitchFamily="49" charset="0"/>
              </a:rPr>
              <a:t> </a:t>
            </a:r>
            <a:r>
              <a:rPr lang="en-US" sz="1000" b="0" dirty="0">
                <a:solidFill>
                  <a:srgbClr val="E21F1F"/>
                </a:solidFill>
                <a:effectLst/>
                <a:latin typeface="Consolas" panose="020B0609020204030204" pitchFamily="49" charset="0"/>
              </a:rPr>
              <a:t>&lt;</a:t>
            </a:r>
            <a:r>
              <a:rPr lang="en-US" sz="1000" b="0" dirty="0" err="1">
                <a:solidFill>
                  <a:srgbClr val="A31515"/>
                </a:solidFill>
                <a:effectLst/>
                <a:latin typeface="Consolas" panose="020B0609020204030204" pitchFamily="49" charset="0"/>
              </a:rPr>
              <a:t>math.h</a:t>
            </a:r>
            <a:r>
              <a:rPr lang="en-US" sz="1000" b="0" dirty="0">
                <a:solidFill>
                  <a:srgbClr val="E21F1F"/>
                </a:solidFill>
                <a:effectLst/>
                <a:latin typeface="Consolas" panose="020B0609020204030204" pitchFamily="49" charset="0"/>
              </a:rPr>
              <a:t>&gt;</a:t>
            </a:r>
            <a:r>
              <a:rPr lang="en-US" sz="1000" b="0" dirty="0">
                <a:solidFill>
                  <a:srgbClr val="000000"/>
                </a:solidFill>
                <a:effectLst/>
                <a:latin typeface="Consolas" panose="020B0609020204030204" pitchFamily="49" charset="0"/>
              </a:rPr>
              <a:t> </a:t>
            </a:r>
            <a:r>
              <a:rPr lang="en-US" sz="1000" b="0" dirty="0">
                <a:solidFill>
                  <a:srgbClr val="008000"/>
                </a:solidFill>
                <a:effectLst/>
                <a:latin typeface="Consolas" panose="020B0609020204030204" pitchFamily="49" charset="0"/>
              </a:rPr>
              <a:t>/* </a:t>
            </a:r>
            <a:r>
              <a:rPr lang="en-US" sz="1000" b="0" dirty="0" err="1">
                <a:solidFill>
                  <a:srgbClr val="008000"/>
                </a:solidFill>
                <a:effectLst/>
                <a:latin typeface="Consolas" panose="020B0609020204030204" pitchFamily="49" charset="0"/>
              </a:rPr>
              <a:t>fmod</a:t>
            </a:r>
            <a:r>
              <a:rPr lang="en-US" sz="1000" b="0" dirty="0">
                <a:solidFill>
                  <a:srgbClr val="008000"/>
                </a:solidFill>
                <a:effectLst/>
                <a:latin typeface="Consolas" panose="020B0609020204030204" pitchFamily="49" charset="0"/>
              </a:rPr>
              <a:t> */</a:t>
            </a:r>
            <a:endParaRPr lang="en-US" sz="1000" b="0" dirty="0">
              <a:solidFill>
                <a:srgbClr val="000000"/>
              </a:solidFill>
              <a:effectLst/>
              <a:latin typeface="Consolas" panose="020B0609020204030204" pitchFamily="49" charset="0"/>
            </a:endParaRPr>
          </a:p>
          <a:p>
            <a:pPr marL="342900" indent="-342900">
              <a:buFont typeface="+mj-lt"/>
              <a:buAutoNum type="arabicPeriod"/>
            </a:pPr>
            <a:r>
              <a:rPr lang="en-US" sz="1000" dirty="0">
                <a:solidFill>
                  <a:srgbClr val="000000"/>
                </a:solidFill>
                <a:latin typeface="Consolas" panose="020B0609020204030204" pitchFamily="49" charset="0"/>
              </a:rPr>
              <a:t> </a:t>
            </a:r>
          </a:p>
          <a:p>
            <a:pPr marL="342900" indent="-342900">
              <a:buFont typeface="+mj-lt"/>
              <a:buAutoNum type="arabicPeriod"/>
            </a:pPr>
            <a:r>
              <a:rPr lang="en-US" sz="1000" b="0" dirty="0">
                <a:solidFill>
                  <a:srgbClr val="0000FF"/>
                </a:solidFill>
                <a:effectLst/>
                <a:latin typeface="Consolas" panose="020B0609020204030204" pitchFamily="49" charset="0"/>
              </a:rPr>
              <a:t>struct</a:t>
            </a:r>
            <a:r>
              <a:rPr lang="en-US" sz="1000" b="0" dirty="0">
                <a:solidFill>
                  <a:srgbClr val="000000"/>
                </a:solidFill>
                <a:effectLst/>
                <a:latin typeface="Consolas" panose="020B0609020204030204" pitchFamily="49" charset="0"/>
              </a:rPr>
              <a:t> </a:t>
            </a:r>
            <a:r>
              <a:rPr lang="en-US" sz="1000" b="0" dirty="0" err="1">
                <a:solidFill>
                  <a:srgbClr val="2B91AF"/>
                </a:solidFill>
                <a:effectLst/>
                <a:latin typeface="Consolas" panose="020B0609020204030204" pitchFamily="49" charset="0"/>
              </a:rPr>
              <a:t>DistanceImperial</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 ft;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float</a:t>
            </a:r>
            <a:r>
              <a:rPr lang="en-US" sz="1000" b="0" dirty="0">
                <a:solidFill>
                  <a:srgbClr val="000000"/>
                </a:solidFill>
                <a:effectLst/>
                <a:latin typeface="Consolas" panose="020B0609020204030204" pitchFamily="49" charset="0"/>
              </a:rPr>
              <a:t> in;</a:t>
            </a:r>
          </a:p>
          <a:p>
            <a:pPr marL="342900" indent="-342900">
              <a:buFont typeface="+mj-lt"/>
              <a:buAutoNum type="arabicPeriod"/>
            </a:pP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dirty="0">
                <a:solidFill>
                  <a:srgbClr val="000000"/>
                </a:solidFill>
                <a:latin typeface="Consolas" panose="020B0609020204030204" pitchFamily="49" charset="0"/>
              </a:rPr>
              <a:t> </a:t>
            </a:r>
          </a:p>
          <a:p>
            <a:pPr marL="342900" indent="-342900">
              <a:buFont typeface="+mj-lt"/>
              <a:buAutoNum type="arabicPeriod"/>
            </a:pP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 </a:t>
            </a:r>
            <a:r>
              <a:rPr lang="en-US" sz="1000" b="0" dirty="0">
                <a:solidFill>
                  <a:srgbClr val="74531F"/>
                </a:solidFill>
                <a:effectLst/>
                <a:latin typeface="Consolas" panose="020B0609020204030204" pitchFamily="49" charset="0"/>
              </a:rPr>
              <a:t>main</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struct</a:t>
            </a:r>
            <a:r>
              <a:rPr lang="en-US" sz="1000" b="0" dirty="0">
                <a:solidFill>
                  <a:srgbClr val="000000"/>
                </a:solidFill>
                <a:effectLst/>
                <a:latin typeface="Consolas" panose="020B0609020204030204" pitchFamily="49" charset="0"/>
              </a:rPr>
              <a:t> </a:t>
            </a:r>
            <a:r>
              <a:rPr lang="en-US" sz="1000" b="0" dirty="0" err="1">
                <a:solidFill>
                  <a:srgbClr val="2B91AF"/>
                </a:solidFill>
                <a:effectLst/>
                <a:latin typeface="Consolas" panose="020B0609020204030204" pitchFamily="49" charset="0"/>
              </a:rPr>
              <a:t>DistanceImperial</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d1</a:t>
            </a:r>
            <a:r>
              <a:rPr lang="en-US" sz="1000" b="0" dirty="0">
                <a:solidFill>
                  <a:srgbClr val="000000"/>
                </a:solidFill>
                <a:effectLst/>
                <a:latin typeface="Consolas" panose="020B0609020204030204" pitchFamily="49" charset="0"/>
              </a:rPr>
              <a:t> = {</a:t>
            </a:r>
            <a:r>
              <a:rPr lang="en-US" sz="1000" b="0" dirty="0">
                <a:solidFill>
                  <a:srgbClr val="098658"/>
                </a:solidFill>
                <a:effectLst/>
                <a:latin typeface="Consolas" panose="020B0609020204030204" pitchFamily="49" charset="0"/>
              </a:rPr>
              <a:t>13</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11.1</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struct</a:t>
            </a:r>
            <a:r>
              <a:rPr lang="en-US" sz="1000" b="0" dirty="0">
                <a:solidFill>
                  <a:srgbClr val="000000"/>
                </a:solidFill>
                <a:effectLst/>
                <a:latin typeface="Consolas" panose="020B0609020204030204" pitchFamily="49" charset="0"/>
              </a:rPr>
              <a:t> </a:t>
            </a:r>
            <a:r>
              <a:rPr lang="en-US" sz="1000" b="0" dirty="0" err="1">
                <a:solidFill>
                  <a:srgbClr val="2B91AF"/>
                </a:solidFill>
                <a:effectLst/>
                <a:latin typeface="Consolas" panose="020B0609020204030204" pitchFamily="49" charset="0"/>
              </a:rPr>
              <a:t>DistanceImperial</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d2</a:t>
            </a:r>
            <a:r>
              <a:rPr lang="en-US" sz="1000" b="0" dirty="0">
                <a:solidFill>
                  <a:srgbClr val="000000"/>
                </a:solidFill>
                <a:effectLst/>
                <a:latin typeface="Consolas" panose="020B0609020204030204" pitchFamily="49" charset="0"/>
              </a:rPr>
              <a:t> = {.ft = </a:t>
            </a:r>
            <a:r>
              <a:rPr lang="en-US" sz="1000" b="0" dirty="0">
                <a:solidFill>
                  <a:srgbClr val="098658"/>
                </a:solidFill>
                <a:effectLst/>
                <a:latin typeface="Consolas" panose="020B0609020204030204" pitchFamily="49" charset="0"/>
              </a:rPr>
              <a:t>13</a:t>
            </a:r>
            <a:r>
              <a:rPr lang="en-US" sz="1000" b="0" dirty="0">
                <a:solidFill>
                  <a:srgbClr val="000000"/>
                </a:solidFill>
                <a:effectLst/>
                <a:latin typeface="Consolas" panose="020B0609020204030204" pitchFamily="49" charset="0"/>
              </a:rPr>
              <a:t>, .in = </a:t>
            </a:r>
            <a:r>
              <a:rPr lang="en-US" sz="1000" b="0" dirty="0">
                <a:solidFill>
                  <a:srgbClr val="098658"/>
                </a:solidFill>
                <a:effectLst/>
                <a:latin typeface="Consolas" panose="020B0609020204030204" pitchFamily="49" charset="0"/>
              </a:rPr>
              <a:t>4.1</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008000"/>
                </a:solidFill>
                <a:effectLst/>
                <a:latin typeface="Consolas" panose="020B0609020204030204" pitchFamily="49" charset="0"/>
              </a:rPr>
              <a:t>// add distances together. Note 12 inches per foot</a:t>
            </a:r>
            <a:endParaRPr lang="en-US" sz="1000" b="0" dirty="0">
              <a:solidFill>
                <a:srgbClr val="000000"/>
              </a:solidFill>
              <a:effectLst/>
              <a:latin typeface="Consolas" panose="020B0609020204030204" pitchFamily="49" charset="0"/>
            </a:endParaRP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float</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inches</a:t>
            </a:r>
            <a:r>
              <a:rPr lang="en-US" sz="1000" b="0" dirty="0">
                <a:solidFill>
                  <a:srgbClr val="000000"/>
                </a:solidFill>
                <a:effectLst/>
                <a:latin typeface="Consolas" panose="020B0609020204030204" pitchFamily="49" charset="0"/>
              </a:rPr>
              <a:t> = </a:t>
            </a:r>
            <a:r>
              <a:rPr lang="en-US" sz="1000" b="0" dirty="0">
                <a:solidFill>
                  <a:srgbClr val="1F377F"/>
                </a:solidFill>
                <a:effectLst/>
                <a:latin typeface="Consolas" panose="020B0609020204030204" pitchFamily="49" charset="0"/>
              </a:rPr>
              <a:t>d1</a:t>
            </a:r>
            <a:r>
              <a:rPr lang="en-US" sz="1000" b="0" dirty="0">
                <a:solidFill>
                  <a:srgbClr val="000000"/>
                </a:solidFill>
                <a:effectLst/>
                <a:latin typeface="Consolas" panose="020B0609020204030204" pitchFamily="49" charset="0"/>
              </a:rPr>
              <a:t>.in + </a:t>
            </a:r>
            <a:r>
              <a:rPr lang="en-US" sz="1000" b="0" dirty="0">
                <a:solidFill>
                  <a:srgbClr val="1F377F"/>
                </a:solidFill>
                <a:effectLst/>
                <a:latin typeface="Consolas" panose="020B0609020204030204" pitchFamily="49" charset="0"/>
              </a:rPr>
              <a:t>d2</a:t>
            </a:r>
            <a:r>
              <a:rPr lang="en-US" sz="1000" b="0" dirty="0">
                <a:solidFill>
                  <a:srgbClr val="000000"/>
                </a:solidFill>
                <a:effectLst/>
                <a:latin typeface="Consolas" panose="020B0609020204030204" pitchFamily="49" charset="0"/>
              </a:rPr>
              <a:t>.in;</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feet</a:t>
            </a:r>
            <a:r>
              <a:rPr lang="en-US" sz="1000" b="0" dirty="0">
                <a:solidFill>
                  <a:srgbClr val="000000"/>
                </a:solidFill>
                <a:effectLst/>
                <a:latin typeface="Consolas" panose="020B0609020204030204" pitchFamily="49" charset="0"/>
              </a:rPr>
              <a:t> = </a:t>
            </a:r>
            <a:r>
              <a:rPr lang="en-US" sz="1000" b="0" dirty="0">
                <a:solidFill>
                  <a:srgbClr val="1F377F"/>
                </a:solidFill>
                <a:effectLst/>
                <a:latin typeface="Consolas" panose="020B0609020204030204" pitchFamily="49" charset="0"/>
              </a:rPr>
              <a:t>d1</a:t>
            </a:r>
            <a:r>
              <a:rPr lang="en-US" sz="1000" b="0" dirty="0">
                <a:solidFill>
                  <a:srgbClr val="000000"/>
                </a:solidFill>
                <a:effectLst/>
                <a:latin typeface="Consolas" panose="020B0609020204030204" pitchFamily="49" charset="0"/>
              </a:rPr>
              <a:t>.ft + </a:t>
            </a:r>
            <a:r>
              <a:rPr lang="en-US" sz="1000" b="0" dirty="0">
                <a:solidFill>
                  <a:srgbClr val="1F377F"/>
                </a:solidFill>
                <a:effectLst/>
                <a:latin typeface="Consolas" panose="020B0609020204030204" pitchFamily="49" charset="0"/>
              </a:rPr>
              <a:t>d2</a:t>
            </a:r>
            <a:r>
              <a:rPr lang="en-US" sz="1000" b="0" dirty="0">
                <a:solidFill>
                  <a:srgbClr val="000000"/>
                </a:solidFill>
                <a:effectLst/>
                <a:latin typeface="Consolas" panose="020B0609020204030204" pitchFamily="49" charset="0"/>
              </a:rPr>
              <a:t>.ft + (</a:t>
            </a:r>
            <a:r>
              <a:rPr lang="en-US" sz="1000" b="0" dirty="0">
                <a:solidFill>
                  <a:srgbClr val="0000FF"/>
                </a:solidFill>
                <a:effectLst/>
                <a:latin typeface="Consolas" panose="020B0609020204030204" pitchFamily="49" charset="0"/>
              </a:rPr>
              <a:t>int</a:t>
            </a:r>
            <a:r>
              <a:rPr lang="en-US" sz="1000" b="0" dirty="0">
                <a:solidFill>
                  <a:srgbClr val="000000"/>
                </a:solidFill>
                <a:effectLst/>
                <a:latin typeface="Consolas" panose="020B0609020204030204" pitchFamily="49" charset="0"/>
              </a:rPr>
              <a:t>)</a:t>
            </a:r>
            <a:r>
              <a:rPr lang="en-US" sz="1000" b="0" dirty="0">
                <a:solidFill>
                  <a:srgbClr val="1F377F"/>
                </a:solidFill>
                <a:effectLst/>
                <a:latin typeface="Consolas" panose="020B0609020204030204" pitchFamily="49" charset="0"/>
              </a:rPr>
              <a:t>inches</a:t>
            </a:r>
            <a:r>
              <a:rPr lang="en-US" sz="1000" b="0" dirty="0">
                <a:solidFill>
                  <a:srgbClr val="000000"/>
                </a:solidFill>
                <a:effectLst/>
                <a:latin typeface="Consolas" panose="020B0609020204030204" pitchFamily="49" charset="0"/>
              </a:rPr>
              <a:t> / </a:t>
            </a:r>
            <a:r>
              <a:rPr lang="en-US" sz="1000" b="0" dirty="0">
                <a:solidFill>
                  <a:srgbClr val="098658"/>
                </a:solidFill>
                <a:effectLst/>
                <a:latin typeface="Consolas" panose="020B0609020204030204" pitchFamily="49" charset="0"/>
              </a:rPr>
              <a:t>12</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0000FF"/>
                </a:solidFill>
                <a:effectLst/>
                <a:latin typeface="Consolas" panose="020B0609020204030204" pitchFamily="49" charset="0"/>
              </a:rPr>
              <a:t>struct</a:t>
            </a:r>
            <a:r>
              <a:rPr lang="en-US" sz="1000" b="0" dirty="0">
                <a:solidFill>
                  <a:srgbClr val="000000"/>
                </a:solidFill>
                <a:effectLst/>
                <a:latin typeface="Consolas" panose="020B0609020204030204" pitchFamily="49" charset="0"/>
              </a:rPr>
              <a:t> </a:t>
            </a:r>
            <a:r>
              <a:rPr lang="en-US" sz="1000" b="0" dirty="0" err="1">
                <a:solidFill>
                  <a:srgbClr val="2B91AF"/>
                </a:solidFill>
                <a:effectLst/>
                <a:latin typeface="Consolas" panose="020B0609020204030204" pitchFamily="49" charset="0"/>
              </a:rPr>
              <a:t>DistanceImperial</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d3</a:t>
            </a:r>
            <a:r>
              <a:rPr lang="en-US" sz="1000" b="0" dirty="0">
                <a:solidFill>
                  <a:srgbClr val="000000"/>
                </a:solidFill>
                <a:effectLst/>
                <a:latin typeface="Consolas" panose="020B0609020204030204" pitchFamily="49" charset="0"/>
              </a:rPr>
              <a:t> = {.ft = </a:t>
            </a:r>
            <a:r>
              <a:rPr lang="en-US" sz="1000" b="0" dirty="0">
                <a:solidFill>
                  <a:srgbClr val="1F377F"/>
                </a:solidFill>
                <a:effectLst/>
                <a:latin typeface="Consolas" panose="020B0609020204030204" pitchFamily="49" charset="0"/>
              </a:rPr>
              <a:t>feet</a:t>
            </a:r>
            <a:r>
              <a:rPr lang="en-US" sz="1000" b="0" dirty="0">
                <a:solidFill>
                  <a:srgbClr val="000000"/>
                </a:solidFill>
                <a:effectLst/>
                <a:latin typeface="Consolas" panose="020B0609020204030204" pitchFamily="49" charset="0"/>
              </a:rPr>
              <a:t>, .in = </a:t>
            </a:r>
            <a:r>
              <a:rPr lang="en-US" sz="1000" b="0" dirty="0" err="1">
                <a:solidFill>
                  <a:srgbClr val="74531F"/>
                </a:solidFill>
                <a:effectLst/>
                <a:latin typeface="Consolas" panose="020B0609020204030204" pitchFamily="49" charset="0"/>
              </a:rPr>
              <a:t>fmod</a:t>
            </a:r>
            <a:r>
              <a:rPr lang="en-US" sz="1000" b="0" dirty="0">
                <a:solidFill>
                  <a:srgbClr val="000000"/>
                </a:solidFill>
                <a:effectLst/>
                <a:latin typeface="Consolas" panose="020B0609020204030204" pitchFamily="49" charset="0"/>
              </a:rPr>
              <a:t>(</a:t>
            </a:r>
            <a:r>
              <a:rPr lang="en-US" sz="1000" b="0" dirty="0">
                <a:solidFill>
                  <a:srgbClr val="1F377F"/>
                </a:solidFill>
                <a:effectLst/>
                <a:latin typeface="Consolas" panose="020B0609020204030204" pitchFamily="49" charset="0"/>
              </a:rPr>
              <a:t>inches</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12.0</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dirty="0">
                <a:solidFill>
                  <a:srgbClr val="000000"/>
                </a:solidFill>
                <a:latin typeface="Consolas" panose="020B0609020204030204" pitchFamily="49" charset="0"/>
              </a:rPr>
              <a:t> </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74531F"/>
                </a:solidFill>
                <a:effectLst/>
                <a:latin typeface="Consolas" panose="020B0609020204030204" pitchFamily="49" charset="0"/>
              </a:rPr>
              <a:t>printf</a:t>
            </a:r>
            <a:r>
              <a:rPr lang="en-US" sz="1000" b="0" dirty="0">
                <a:solidFill>
                  <a:srgbClr val="000000"/>
                </a:solidFill>
                <a:effectLst/>
                <a:latin typeface="Consolas" panose="020B0609020204030204" pitchFamily="49" charset="0"/>
              </a:rPr>
              <a:t>(</a:t>
            </a:r>
            <a:r>
              <a:rPr lang="en-US" sz="1000" b="0" dirty="0">
                <a:solidFill>
                  <a:srgbClr val="E21F1F"/>
                </a:solidFill>
                <a:effectLst/>
                <a:latin typeface="Consolas" panose="020B0609020204030204" pitchFamily="49" charset="0"/>
              </a:rPr>
              <a:t>"</a:t>
            </a:r>
            <a:r>
              <a:rPr lang="en-US" sz="1000" b="0" dirty="0">
                <a:solidFill>
                  <a:srgbClr val="A31515"/>
                </a:solidFill>
                <a:effectLst/>
                <a:latin typeface="Consolas" panose="020B0609020204030204" pitchFamily="49" charset="0"/>
              </a:rPr>
              <a:t>d1: </a:t>
            </a:r>
            <a:r>
              <a:rPr lang="en-US" sz="1000" b="0" dirty="0">
                <a:solidFill>
                  <a:srgbClr val="1F377F"/>
                </a:solidFill>
                <a:effectLst/>
                <a:latin typeface="Consolas" panose="020B0609020204030204" pitchFamily="49" charset="0"/>
              </a:rPr>
              <a:t>%i</a:t>
            </a:r>
            <a:r>
              <a:rPr lang="en-US" sz="1000" b="0" dirty="0">
                <a:solidFill>
                  <a:srgbClr val="A31515"/>
                </a:solidFill>
                <a:effectLst/>
                <a:latin typeface="Consolas" panose="020B0609020204030204" pitchFamily="49" charset="0"/>
              </a:rPr>
              <a:t> ft, </a:t>
            </a:r>
            <a:r>
              <a:rPr lang="en-US" sz="1000" b="0" dirty="0">
                <a:solidFill>
                  <a:srgbClr val="1F377F"/>
                </a:solidFill>
                <a:effectLst/>
                <a:latin typeface="Consolas" panose="020B0609020204030204" pitchFamily="49" charset="0"/>
              </a:rPr>
              <a:t>%f</a:t>
            </a:r>
            <a:r>
              <a:rPr lang="en-US" sz="1000" b="0" dirty="0">
                <a:solidFill>
                  <a:srgbClr val="A31515"/>
                </a:solidFill>
                <a:effectLst/>
                <a:latin typeface="Consolas" panose="020B0609020204030204" pitchFamily="49" charset="0"/>
              </a:rPr>
              <a:t> in</a:t>
            </a:r>
            <a:r>
              <a:rPr lang="en-US" sz="1000" b="0" dirty="0">
                <a:solidFill>
                  <a:srgbClr val="B776FB"/>
                </a:solidFill>
                <a:effectLst/>
                <a:latin typeface="Consolas" panose="020B0609020204030204" pitchFamily="49" charset="0"/>
              </a:rPr>
              <a:t>\n</a:t>
            </a:r>
            <a:r>
              <a:rPr lang="en-US" sz="1000" b="0" dirty="0">
                <a:solidFill>
                  <a:srgbClr val="E21F1F"/>
                </a:solidFill>
                <a:effectLst/>
                <a:latin typeface="Consolas" panose="020B0609020204030204" pitchFamily="49" charset="0"/>
              </a:rPr>
              <a:t>"</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d1</a:t>
            </a:r>
            <a:r>
              <a:rPr lang="en-US" sz="1000" b="0" dirty="0">
                <a:solidFill>
                  <a:srgbClr val="000000"/>
                </a:solidFill>
                <a:effectLst/>
                <a:latin typeface="Consolas" panose="020B0609020204030204" pitchFamily="49" charset="0"/>
              </a:rPr>
              <a:t>.ft, </a:t>
            </a:r>
            <a:r>
              <a:rPr lang="en-US" sz="1000" b="0" dirty="0">
                <a:solidFill>
                  <a:srgbClr val="1F377F"/>
                </a:solidFill>
                <a:effectLst/>
                <a:latin typeface="Consolas" panose="020B0609020204030204" pitchFamily="49" charset="0"/>
              </a:rPr>
              <a:t>d1</a:t>
            </a:r>
            <a:r>
              <a:rPr lang="en-US" sz="1000" b="0" dirty="0">
                <a:solidFill>
                  <a:srgbClr val="000000"/>
                </a:solidFill>
                <a:effectLst/>
                <a:latin typeface="Consolas" panose="020B0609020204030204" pitchFamily="49" charset="0"/>
              </a:rPr>
              <a:t>.in);</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74531F"/>
                </a:solidFill>
                <a:effectLst/>
                <a:latin typeface="Consolas" panose="020B0609020204030204" pitchFamily="49" charset="0"/>
              </a:rPr>
              <a:t>printf</a:t>
            </a:r>
            <a:r>
              <a:rPr lang="en-US" sz="1000" b="0" dirty="0">
                <a:solidFill>
                  <a:srgbClr val="000000"/>
                </a:solidFill>
                <a:effectLst/>
                <a:latin typeface="Consolas" panose="020B0609020204030204" pitchFamily="49" charset="0"/>
              </a:rPr>
              <a:t>(</a:t>
            </a:r>
            <a:r>
              <a:rPr lang="en-US" sz="1000" b="0" dirty="0">
                <a:solidFill>
                  <a:srgbClr val="E21F1F"/>
                </a:solidFill>
                <a:effectLst/>
                <a:latin typeface="Consolas" panose="020B0609020204030204" pitchFamily="49" charset="0"/>
              </a:rPr>
              <a:t>"</a:t>
            </a:r>
            <a:r>
              <a:rPr lang="en-US" sz="1000" b="0" dirty="0">
                <a:solidFill>
                  <a:srgbClr val="A31515"/>
                </a:solidFill>
                <a:effectLst/>
                <a:latin typeface="Consolas" panose="020B0609020204030204" pitchFamily="49" charset="0"/>
              </a:rPr>
              <a:t>d2: </a:t>
            </a:r>
            <a:r>
              <a:rPr lang="en-US" sz="1000" b="0" dirty="0">
                <a:solidFill>
                  <a:srgbClr val="1F377F"/>
                </a:solidFill>
                <a:effectLst/>
                <a:latin typeface="Consolas" panose="020B0609020204030204" pitchFamily="49" charset="0"/>
              </a:rPr>
              <a:t>%i</a:t>
            </a:r>
            <a:r>
              <a:rPr lang="en-US" sz="1000" b="0" dirty="0">
                <a:solidFill>
                  <a:srgbClr val="A31515"/>
                </a:solidFill>
                <a:effectLst/>
                <a:latin typeface="Consolas" panose="020B0609020204030204" pitchFamily="49" charset="0"/>
              </a:rPr>
              <a:t> ft, </a:t>
            </a:r>
            <a:r>
              <a:rPr lang="en-US" sz="1000" b="0" dirty="0">
                <a:solidFill>
                  <a:srgbClr val="1F377F"/>
                </a:solidFill>
                <a:effectLst/>
                <a:latin typeface="Consolas" panose="020B0609020204030204" pitchFamily="49" charset="0"/>
              </a:rPr>
              <a:t>%f</a:t>
            </a:r>
            <a:r>
              <a:rPr lang="en-US" sz="1000" b="0" dirty="0">
                <a:solidFill>
                  <a:srgbClr val="A31515"/>
                </a:solidFill>
                <a:effectLst/>
                <a:latin typeface="Consolas" panose="020B0609020204030204" pitchFamily="49" charset="0"/>
              </a:rPr>
              <a:t> in</a:t>
            </a:r>
            <a:r>
              <a:rPr lang="en-US" sz="1000" b="0" dirty="0">
                <a:solidFill>
                  <a:srgbClr val="B776FB"/>
                </a:solidFill>
                <a:effectLst/>
                <a:latin typeface="Consolas" panose="020B0609020204030204" pitchFamily="49" charset="0"/>
              </a:rPr>
              <a:t>\n</a:t>
            </a:r>
            <a:r>
              <a:rPr lang="en-US" sz="1000" b="0" dirty="0">
                <a:solidFill>
                  <a:srgbClr val="E21F1F"/>
                </a:solidFill>
                <a:effectLst/>
                <a:latin typeface="Consolas" panose="020B0609020204030204" pitchFamily="49" charset="0"/>
              </a:rPr>
              <a:t>"</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d2</a:t>
            </a:r>
            <a:r>
              <a:rPr lang="en-US" sz="1000" b="0" dirty="0">
                <a:solidFill>
                  <a:srgbClr val="000000"/>
                </a:solidFill>
                <a:effectLst/>
                <a:latin typeface="Consolas" panose="020B0609020204030204" pitchFamily="49" charset="0"/>
              </a:rPr>
              <a:t>.ft, </a:t>
            </a:r>
            <a:r>
              <a:rPr lang="en-US" sz="1000" b="0" dirty="0">
                <a:solidFill>
                  <a:srgbClr val="1F377F"/>
                </a:solidFill>
                <a:effectLst/>
                <a:latin typeface="Consolas" panose="020B0609020204030204" pitchFamily="49" charset="0"/>
              </a:rPr>
              <a:t>d2</a:t>
            </a:r>
            <a:r>
              <a:rPr lang="en-US" sz="1000" b="0" dirty="0">
                <a:solidFill>
                  <a:srgbClr val="000000"/>
                </a:solidFill>
                <a:effectLst/>
                <a:latin typeface="Consolas" panose="020B0609020204030204" pitchFamily="49" charset="0"/>
              </a:rPr>
              <a:t>.in);</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err="1">
                <a:solidFill>
                  <a:srgbClr val="74531F"/>
                </a:solidFill>
                <a:effectLst/>
                <a:latin typeface="Consolas" panose="020B0609020204030204" pitchFamily="49" charset="0"/>
              </a:rPr>
              <a:t>printf</a:t>
            </a:r>
            <a:r>
              <a:rPr lang="en-US" sz="1000" b="0" dirty="0">
                <a:solidFill>
                  <a:srgbClr val="000000"/>
                </a:solidFill>
                <a:effectLst/>
                <a:latin typeface="Consolas" panose="020B0609020204030204" pitchFamily="49" charset="0"/>
              </a:rPr>
              <a:t>(</a:t>
            </a:r>
            <a:r>
              <a:rPr lang="en-US" sz="1000" b="0" dirty="0">
                <a:solidFill>
                  <a:srgbClr val="E21F1F"/>
                </a:solidFill>
                <a:effectLst/>
                <a:latin typeface="Consolas" panose="020B0609020204030204" pitchFamily="49" charset="0"/>
              </a:rPr>
              <a:t>"</a:t>
            </a:r>
            <a:r>
              <a:rPr lang="en-US" sz="1000" b="0" dirty="0">
                <a:solidFill>
                  <a:srgbClr val="A31515"/>
                </a:solidFill>
                <a:effectLst/>
                <a:latin typeface="Consolas" panose="020B0609020204030204" pitchFamily="49" charset="0"/>
              </a:rPr>
              <a:t>d3: </a:t>
            </a:r>
            <a:r>
              <a:rPr lang="en-US" sz="1000" b="0" dirty="0">
                <a:solidFill>
                  <a:srgbClr val="1F377F"/>
                </a:solidFill>
                <a:effectLst/>
                <a:latin typeface="Consolas" panose="020B0609020204030204" pitchFamily="49" charset="0"/>
              </a:rPr>
              <a:t>%i</a:t>
            </a:r>
            <a:r>
              <a:rPr lang="en-US" sz="1000" b="0" dirty="0">
                <a:solidFill>
                  <a:srgbClr val="A31515"/>
                </a:solidFill>
                <a:effectLst/>
                <a:latin typeface="Consolas" panose="020B0609020204030204" pitchFamily="49" charset="0"/>
              </a:rPr>
              <a:t> ft, </a:t>
            </a:r>
            <a:r>
              <a:rPr lang="en-US" sz="1000" b="0" dirty="0">
                <a:solidFill>
                  <a:srgbClr val="1F377F"/>
                </a:solidFill>
                <a:effectLst/>
                <a:latin typeface="Consolas" panose="020B0609020204030204" pitchFamily="49" charset="0"/>
              </a:rPr>
              <a:t>%f</a:t>
            </a:r>
            <a:r>
              <a:rPr lang="en-US" sz="1000" b="0" dirty="0">
                <a:solidFill>
                  <a:srgbClr val="A31515"/>
                </a:solidFill>
                <a:effectLst/>
                <a:latin typeface="Consolas" panose="020B0609020204030204" pitchFamily="49" charset="0"/>
              </a:rPr>
              <a:t> in</a:t>
            </a:r>
            <a:r>
              <a:rPr lang="en-US" sz="1000" b="0" dirty="0">
                <a:solidFill>
                  <a:srgbClr val="B776FB"/>
                </a:solidFill>
                <a:effectLst/>
                <a:latin typeface="Consolas" panose="020B0609020204030204" pitchFamily="49" charset="0"/>
              </a:rPr>
              <a:t>\n</a:t>
            </a:r>
            <a:r>
              <a:rPr lang="en-US" sz="1000" b="0" dirty="0">
                <a:solidFill>
                  <a:srgbClr val="E21F1F"/>
                </a:solidFill>
                <a:effectLst/>
                <a:latin typeface="Consolas" panose="020B0609020204030204" pitchFamily="49" charset="0"/>
              </a:rPr>
              <a:t>"</a:t>
            </a:r>
            <a:r>
              <a:rPr lang="en-US" sz="1000" b="0" dirty="0">
                <a:solidFill>
                  <a:srgbClr val="000000"/>
                </a:solidFill>
                <a:effectLst/>
                <a:latin typeface="Consolas" panose="020B0609020204030204" pitchFamily="49" charset="0"/>
              </a:rPr>
              <a:t>, </a:t>
            </a:r>
            <a:r>
              <a:rPr lang="en-US" sz="1000" b="0" dirty="0">
                <a:solidFill>
                  <a:srgbClr val="1F377F"/>
                </a:solidFill>
                <a:effectLst/>
                <a:latin typeface="Consolas" panose="020B0609020204030204" pitchFamily="49" charset="0"/>
              </a:rPr>
              <a:t>d3</a:t>
            </a:r>
            <a:r>
              <a:rPr lang="en-US" sz="1000" b="0" dirty="0">
                <a:solidFill>
                  <a:srgbClr val="000000"/>
                </a:solidFill>
                <a:effectLst/>
                <a:latin typeface="Consolas" panose="020B0609020204030204" pitchFamily="49" charset="0"/>
              </a:rPr>
              <a:t>.ft, </a:t>
            </a:r>
            <a:r>
              <a:rPr lang="en-US" sz="1000" b="0" dirty="0">
                <a:solidFill>
                  <a:srgbClr val="1F377F"/>
                </a:solidFill>
                <a:effectLst/>
                <a:latin typeface="Consolas" panose="020B0609020204030204" pitchFamily="49" charset="0"/>
              </a:rPr>
              <a:t>d3</a:t>
            </a:r>
            <a:r>
              <a:rPr lang="en-US" sz="1000" b="0" dirty="0">
                <a:solidFill>
                  <a:srgbClr val="000000"/>
                </a:solidFill>
                <a:effectLst/>
                <a:latin typeface="Consolas" panose="020B0609020204030204" pitchFamily="49" charset="0"/>
              </a:rPr>
              <a:t>.in);</a:t>
            </a:r>
          </a:p>
          <a:p>
            <a:pPr marL="342900" indent="-342900">
              <a:buFont typeface="+mj-lt"/>
              <a:buAutoNum type="arabicPeriod"/>
            </a:pPr>
            <a:r>
              <a:rPr lang="en-US" sz="1000" b="0" dirty="0">
                <a:solidFill>
                  <a:srgbClr val="000000"/>
                </a:solidFill>
                <a:effectLst/>
                <a:latin typeface="Consolas" panose="020B0609020204030204" pitchFamily="49" charset="0"/>
              </a:rPr>
              <a:t> </a:t>
            </a:r>
          </a:p>
          <a:p>
            <a:pPr marL="342900" indent="-342900">
              <a:buFont typeface="+mj-lt"/>
              <a:buAutoNum type="arabicPeriod"/>
            </a:pPr>
            <a:r>
              <a:rPr lang="en-US" sz="1000" b="0" dirty="0">
                <a:solidFill>
                  <a:srgbClr val="000000"/>
                </a:solidFill>
                <a:effectLst/>
                <a:latin typeface="Consolas" panose="020B0609020204030204" pitchFamily="49" charset="0"/>
              </a:rPr>
              <a:t>    </a:t>
            </a:r>
            <a:r>
              <a:rPr lang="en-US" sz="1000" b="0" dirty="0">
                <a:solidFill>
                  <a:srgbClr val="8F08C4"/>
                </a:solidFill>
                <a:effectLst/>
                <a:latin typeface="Consolas" panose="020B0609020204030204" pitchFamily="49" charset="0"/>
              </a:rPr>
              <a:t>return</a:t>
            </a:r>
            <a:r>
              <a:rPr lang="en-US" sz="1000" b="0" dirty="0">
                <a:solidFill>
                  <a:srgbClr val="000000"/>
                </a:solidFill>
                <a:effectLst/>
                <a:latin typeface="Consolas" panose="020B0609020204030204" pitchFamily="49" charset="0"/>
              </a:rPr>
              <a:t> </a:t>
            </a:r>
            <a:r>
              <a:rPr lang="en-US" sz="1000" b="0" dirty="0">
                <a:solidFill>
                  <a:srgbClr val="098658"/>
                </a:solidFill>
                <a:effectLst/>
                <a:latin typeface="Consolas" panose="020B0609020204030204" pitchFamily="49" charset="0"/>
              </a:rPr>
              <a:t>0</a:t>
            </a:r>
            <a:r>
              <a:rPr lang="en-US" sz="1000" b="0" dirty="0">
                <a:solidFill>
                  <a:srgbClr val="000000"/>
                </a:solidFill>
                <a:effectLst/>
                <a:latin typeface="Consolas" panose="020B0609020204030204" pitchFamily="49" charset="0"/>
              </a:rPr>
              <a:t>;</a:t>
            </a:r>
          </a:p>
          <a:p>
            <a:pPr marL="342900" indent="-342900">
              <a:buFont typeface="+mj-lt"/>
              <a:buAutoNum type="arabicPeriod"/>
            </a:pPr>
            <a:r>
              <a:rPr lang="en-US" sz="1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75802587"/>
      </p:ext>
    </p:extLst>
  </p:cSld>
  <p:clrMapOvr>
    <a:masterClrMapping/>
  </p:clrMapOvr>
</p:sld>
</file>

<file path=ppt/theme/theme1.xml><?xml version="1.0" encoding="utf-8"?>
<a:theme xmlns:a="http://schemas.openxmlformats.org/drawingml/2006/main" name="AAU PowerPoint">
  <a:themeElements>
    <a:clrScheme name="AAU">
      <a:dk1>
        <a:srgbClr val="211A52"/>
      </a:dk1>
      <a:lt1>
        <a:srgbClr val="FFFFFF"/>
      </a:lt1>
      <a:dk2>
        <a:srgbClr val="76818B"/>
      </a:dk2>
      <a:lt2>
        <a:srgbClr val="BBC0C5"/>
      </a:lt2>
      <a:accent1>
        <a:srgbClr val="4D4875"/>
      </a:accent1>
      <a:accent2>
        <a:srgbClr val="A6A3BA"/>
      </a:accent2>
      <a:accent3>
        <a:srgbClr val="7A72CC"/>
      </a:accent3>
      <a:accent4>
        <a:srgbClr val="DF6752"/>
      </a:accent4>
      <a:accent5>
        <a:srgbClr val="BDB9E5"/>
      </a:accent5>
      <a:accent6>
        <a:srgbClr val="594FBF"/>
      </a:accent6>
      <a:hlink>
        <a:srgbClr val="9B95D9"/>
      </a:hlink>
      <a:folHlink>
        <a:srgbClr val="DEDCF2"/>
      </a:folHlink>
    </a:clrScheme>
    <a:fontScheme name="AAU">
      <a:majorFont>
        <a:latin typeface="Arial Black"/>
        <a:ea typeface=""/>
        <a:cs typeface=""/>
      </a:majorFont>
      <a:minorFont>
        <a:latin typeface="Arial"/>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æsentation1" id="{82CE9111-C904-4B79-890A-54AB13CC827E}" vid="{0823D412-4A7B-478A-A66C-97269A7413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B603C15142CBA48BA2B0D95E5145F8F" ma:contentTypeVersion="4" ma:contentTypeDescription="Create a new document." ma:contentTypeScope="" ma:versionID="5717f4dcdcd896864b5743ad6fc68f37">
  <xsd:schema xmlns:xsd="http://www.w3.org/2001/XMLSchema" xmlns:xs="http://www.w3.org/2001/XMLSchema" xmlns:p="http://schemas.microsoft.com/office/2006/metadata/properties" xmlns:ns2="1790affa-1f64-4e58-8dd7-745390e575dd" xmlns:ns3="5eaab4c3-db73-4b93-9200-350b498c50e8" targetNamespace="http://schemas.microsoft.com/office/2006/metadata/properties" ma:root="true" ma:fieldsID="88623ea61eba25adb9ac0ec1bf0df670" ns2:_="" ns3:_="">
    <xsd:import namespace="1790affa-1f64-4e58-8dd7-745390e575dd"/>
    <xsd:import namespace="5eaab4c3-db73-4b93-9200-350b498c50e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90affa-1f64-4e58-8dd7-745390e575d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eaab4c3-db73-4b93-9200-350b498c50e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6B7E796-D341-4AF2-8E4B-BF4B6E42C8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790affa-1f64-4e58-8dd7-745390e575dd"/>
    <ds:schemaRef ds:uri="5eaab4c3-db73-4b93-9200-350b498c50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0FA39FA-C90B-44C5-8395-0F72C2D9FD12}">
  <ds:schemaRefs>
    <ds:schemaRef ds:uri="http://schemas.microsoft.com/sharepoint/v3/contenttype/forms"/>
  </ds:schemaRefs>
</ds:datastoreItem>
</file>

<file path=customXml/itemProps3.xml><?xml version="1.0" encoding="utf-8"?>
<ds:datastoreItem xmlns:ds="http://schemas.openxmlformats.org/officeDocument/2006/customXml" ds:itemID="{53603602-65E0-48FA-BF06-563C46D1CC25}">
  <ds:schemaRefs>
    <ds:schemaRef ds:uri="http://schemas.microsoft.com/office/infopath/2007/PartnerControls"/>
    <ds:schemaRef ds:uri="http://purl.org/dc/elements/1.1/"/>
    <ds:schemaRef ds:uri="http://purl.org/dc/dcmitype/"/>
    <ds:schemaRef ds:uri="http://www.w3.org/XML/1998/namespace"/>
    <ds:schemaRef ds:uri="1790affa-1f64-4e58-8dd7-745390e575dd"/>
    <ds:schemaRef ds:uri="http://purl.org/dc/terms/"/>
    <ds:schemaRef ds:uri="http://schemas.microsoft.com/office/2006/documentManagement/types"/>
    <ds:schemaRef ds:uri="http://schemas.openxmlformats.org/package/2006/metadata/core-properties"/>
    <ds:schemaRef ds:uri="5eaab4c3-db73-4b93-9200-350b498c50e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3399</TotalTime>
  <Words>5032</Words>
  <Application>Microsoft Office PowerPoint</Application>
  <PresentationFormat>Widescreen</PresentationFormat>
  <Paragraphs>756</Paragraphs>
  <Slides>46</Slides>
  <Notes>0</Notes>
  <HiddenSlides>10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Cambria Math</vt:lpstr>
      <vt:lpstr>Consolas</vt:lpstr>
      <vt:lpstr>Open Sans</vt:lpstr>
      <vt:lpstr>AAU PowerPoint</vt:lpstr>
      <vt:lpstr>Programmering</vt:lpstr>
      <vt:lpstr>Opgave Q1</vt:lpstr>
      <vt:lpstr>Opgave A1</vt:lpstr>
      <vt:lpstr>Læringsmål idag</vt:lpstr>
      <vt:lpstr>Læringsmål gennemgang idag</vt:lpstr>
      <vt:lpstr>Structures (struct)</vt:lpstr>
      <vt:lpstr>Structures</vt:lpstr>
      <vt:lpstr>Structures</vt:lpstr>
      <vt:lpstr>Structures</vt:lpstr>
      <vt:lpstr>Opgave: patient1 Patient Journal</vt:lpstr>
      <vt:lpstr>A basic Patient Journal – Solution</vt:lpstr>
      <vt:lpstr>Læringsmål idag</vt:lpstr>
      <vt:lpstr>DO YOU KNOW WHAT TIME IT IS?! </vt:lpstr>
      <vt:lpstr>Struct eksempel: #include &lt;time.h&gt; timer</vt:lpstr>
      <vt:lpstr>Opgave: example_timemodule ctime </vt:lpstr>
      <vt:lpstr>Opgave: example_timemodule ctime </vt:lpstr>
      <vt:lpstr>Struct eksempel:  Local time and date (coding ground)</vt:lpstr>
      <vt:lpstr>Størrelsen af en struct kan være platforms-afhængig</vt:lpstr>
      <vt:lpstr>Størrelsen af en struct</vt:lpstr>
      <vt:lpstr>Læringsmål idag</vt:lpstr>
      <vt:lpstr>Unions</vt:lpstr>
      <vt:lpstr>Quake’s Graphics Engine Fast inverse square root og UNIONS</vt:lpstr>
      <vt:lpstr>Opgave: union1</vt:lpstr>
      <vt:lpstr>Opgave: union1</vt:lpstr>
      <vt:lpstr>Læringsmål idag</vt:lpstr>
      <vt:lpstr>Enumerations</vt:lpstr>
      <vt:lpstr>Enum example with errr codes</vt:lpstr>
      <vt:lpstr>Enum Usecases</vt:lpstr>
      <vt:lpstr>Læringsmål idag</vt:lpstr>
      <vt:lpstr>Normale array</vt:lpstr>
      <vt:lpstr>Struct and array</vt:lpstr>
      <vt:lpstr>Opgaver </vt:lpstr>
      <vt:lpstr>Opgave: esp32_enumerate</vt:lpstr>
      <vt:lpstr>opgave: patient2 Patient Journal</vt:lpstr>
      <vt:lpstr>opgave: patient3 Patient Journal</vt:lpstr>
      <vt:lpstr>opgave: patient4 Patient Journal</vt:lpstr>
      <vt:lpstr>Gennemgang af opgaveløsning fra sidste kursusgang</vt:lpstr>
      <vt:lpstr>Gennemgang af opgaveløsning fra sidste kursusgang</vt:lpstr>
      <vt:lpstr>Gennemgang af opgaveløsning fra sidste kursusgang</vt:lpstr>
      <vt:lpstr>Unicode til UTF-8 format</vt:lpstr>
      <vt:lpstr>Unicode tekst til et UTF8 byte array</vt:lpstr>
      <vt:lpstr>Fra 2-byte UTF8 kode til Unicode Symbol </vt:lpstr>
      <vt:lpstr>Hvordan bruger man mere end 2 filer og hvorfor? eksempel</vt:lpstr>
      <vt:lpstr>Hvordan bruger man mere end 2 filer og hvorfor?</vt:lpstr>
      <vt:lpstr>Opgave #include &lt;time.h&gt; </vt:lpstr>
      <vt:lpstr>Question When was Tommy born</vt:lpstr>
    </vt:vector>
  </TitlesOfParts>
  <Company>Aalborg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Søren Emil Søe Degn</dc:creator>
  <cp:lastModifiedBy>Martin Siemienski Andersen</cp:lastModifiedBy>
  <cp:revision>66</cp:revision>
  <cp:lastPrinted>2017-03-09T03:48:56Z</cp:lastPrinted>
  <dcterms:created xsi:type="dcterms:W3CDTF">2018-09-13T08:06:32Z</dcterms:created>
  <dcterms:modified xsi:type="dcterms:W3CDTF">2025-08-21T13:39:39Z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0x010100AB603C15142CBA48BA2B0D95E5145F8F</vt:lpwstr>
  </property>
</Properties>
</file>

<file path=docProps/thumbnail.jpeg>
</file>